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3004800" cy="9753600"/>
  <p:notesSz cx="6858000" cy="9144000"/>
  <p:defaultTextStyle>
    <a:lvl1pPr algn="ctr" defTabSz="584200">
      <a:defRPr sz="3600">
        <a:latin typeface="Helvetica Light"/>
        <a:ea typeface="Helvetica Light"/>
        <a:cs typeface="Helvetica Light"/>
        <a:sym typeface="Helvetica Light"/>
      </a:defRPr>
    </a:lvl1pPr>
    <a:lvl2pPr algn="ctr" defTabSz="584200">
      <a:defRPr sz="3600">
        <a:latin typeface="Helvetica Light"/>
        <a:ea typeface="Helvetica Light"/>
        <a:cs typeface="Helvetica Light"/>
        <a:sym typeface="Helvetica Light"/>
      </a:defRPr>
    </a:lvl2pPr>
    <a:lvl3pPr algn="ctr" defTabSz="584200">
      <a:defRPr sz="3600">
        <a:latin typeface="Helvetica Light"/>
        <a:ea typeface="Helvetica Light"/>
        <a:cs typeface="Helvetica Light"/>
        <a:sym typeface="Helvetica Light"/>
      </a:defRPr>
    </a:lvl3pPr>
    <a:lvl4pPr algn="ctr" defTabSz="584200">
      <a:defRPr sz="3600">
        <a:latin typeface="Helvetica Light"/>
        <a:ea typeface="Helvetica Light"/>
        <a:cs typeface="Helvetica Light"/>
        <a:sym typeface="Helvetica Light"/>
      </a:defRPr>
    </a:lvl4pPr>
    <a:lvl5pPr algn="ctr" defTabSz="584200">
      <a:defRPr sz="3600">
        <a:latin typeface="Helvetica Light"/>
        <a:ea typeface="Helvetica Light"/>
        <a:cs typeface="Helvetica Light"/>
        <a:sym typeface="Helvetica Light"/>
      </a:defRPr>
    </a:lvl5pPr>
    <a:lvl6pPr algn="ctr" defTabSz="584200">
      <a:defRPr sz="3600">
        <a:latin typeface="Helvetica Light"/>
        <a:ea typeface="Helvetica Light"/>
        <a:cs typeface="Helvetica Light"/>
        <a:sym typeface="Helvetica Light"/>
      </a:defRPr>
    </a:lvl6pPr>
    <a:lvl7pPr algn="ctr" defTabSz="584200">
      <a:defRPr sz="3600">
        <a:latin typeface="Helvetica Light"/>
        <a:ea typeface="Helvetica Light"/>
        <a:cs typeface="Helvetica Light"/>
        <a:sym typeface="Helvetica Light"/>
      </a:defRPr>
    </a:lvl7pPr>
    <a:lvl8pPr algn="ctr" defTabSz="584200">
      <a:defRPr sz="3600">
        <a:latin typeface="Helvetica Light"/>
        <a:ea typeface="Helvetica Light"/>
        <a:cs typeface="Helvetica Light"/>
        <a:sym typeface="Helvetica Light"/>
      </a:defRPr>
    </a:lvl8pPr>
    <a:lvl9pPr algn="ctr" defTabSz="584200">
      <a:defRPr sz="3600"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0"/>
            <a:ext cx="10464800" cy="49403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3568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4279900"/>
            <a:ext cx="10464800" cy="38608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56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0"/>
            <a:ext cx="5334000" cy="4622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99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xfrm>
            <a:off x="952500" y="93506"/>
            <a:ext cx="11099800" cy="286098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1pPr>
      <a:lvl2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2pPr>
      <a:lvl3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3pPr>
      <a:lvl4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4pPr>
      <a:lvl5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5pPr>
      <a:lvl6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6pPr>
      <a:lvl7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7pPr>
      <a:lvl8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8pPr>
      <a:lvl9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1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4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19.jpeg"/><Relationship Id="rId4" Type="http://schemas.openxmlformats.org/officeDocument/2006/relationships/image" Target="../media/image17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19.jpeg"/><Relationship Id="rId4" Type="http://schemas.openxmlformats.org/officeDocument/2006/relationships/image" Target="../media/image17.jpeg"/><Relationship Id="rId5" Type="http://schemas.openxmlformats.org/officeDocument/2006/relationships/image" Target="../media/image6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2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Relationship Id="rId3" Type="http://schemas.openxmlformats.org/officeDocument/2006/relationships/image" Target="../media/image20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Relationship Id="rId3" Type="http://schemas.openxmlformats.org/officeDocument/2006/relationships/image" Target="../media/image7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Relationship Id="rId3" Type="http://schemas.openxmlformats.org/officeDocument/2006/relationships/image" Target="../media/image11.jpeg"/><Relationship Id="rId4" Type="http://schemas.openxmlformats.org/officeDocument/2006/relationships/image" Target="../media/image21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Relationship Id="rId3" Type="http://schemas.openxmlformats.org/officeDocument/2006/relationships/image" Target="../media/image11.jpeg"/><Relationship Id="rId4" Type="http://schemas.openxmlformats.org/officeDocument/2006/relationships/image" Target="../media/image22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3" Type="http://schemas.openxmlformats.org/officeDocument/2006/relationships/image" Target="../media/image20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24.jpeg"/><Relationship Id="rId4" Type="http://schemas.openxmlformats.org/officeDocument/2006/relationships/image" Target="../media/image25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eg"/><Relationship Id="rId3" Type="http://schemas.openxmlformats.org/officeDocument/2006/relationships/image" Target="../media/image20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Relationship Id="rId4" Type="http://schemas.openxmlformats.org/officeDocument/2006/relationships/image" Target="../media/image3.jpeg"/><Relationship Id="rId5" Type="http://schemas.openxmlformats.org/officeDocument/2006/relationships/image" Target="../media/image1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eg"/><Relationship Id="rId3" Type="http://schemas.openxmlformats.org/officeDocument/2006/relationships/image" Target="../media/image12.png"/><Relationship Id="rId4" Type="http://schemas.openxmlformats.org/officeDocument/2006/relationships/image" Target="../media/image10.jpeg"/><Relationship Id="rId5" Type="http://schemas.openxmlformats.org/officeDocument/2006/relationships/image" Target="../media/image8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Relationship Id="rId3" Type="http://schemas.openxmlformats.org/officeDocument/2006/relationships/image" Target="../media/image7.jpe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eg"/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2.jpeg"/><Relationship Id="rId6" Type="http://schemas.openxmlformats.org/officeDocument/2006/relationships/image" Target="../media/image13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eg"/><Relationship Id="rId3" Type="http://schemas.openxmlformats.org/officeDocument/2006/relationships/image" Target="../media/image12.png"/><Relationship Id="rId4" Type="http://schemas.openxmlformats.org/officeDocument/2006/relationships/image" Target="../media/image9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3" Type="http://schemas.openxmlformats.org/officeDocument/2006/relationships/image" Target="../media/image12.jpeg"/><Relationship Id="rId4" Type="http://schemas.openxmlformats.org/officeDocument/2006/relationships/image" Target="../media/image33.jpeg"/><Relationship Id="rId5" Type="http://schemas.openxmlformats.org/officeDocument/2006/relationships/image" Target="../media/image13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.jpeg"/><Relationship Id="rId7" Type="http://schemas.openxmlformats.org/officeDocument/2006/relationships/image" Target="../media/image10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3221710" y="2952749"/>
            <a:ext cx="680940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Summary of the various screens with comments</a:t>
            </a:r>
          </a:p>
        </p:txBody>
      </p:sp>
      <p:sp>
        <p:nvSpPr>
          <p:cNvPr id="33" name="Shape 33"/>
          <p:cNvSpPr/>
          <p:nvPr/>
        </p:nvSpPr>
        <p:spPr>
          <a:xfrm>
            <a:off x="3221710" y="4978399"/>
            <a:ext cx="68094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UI Mockups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jpeg"/>
          <p:cNvPicPr/>
          <p:nvPr/>
        </p:nvPicPr>
        <p:blipFill>
          <a:blip r:embed="rId2">
            <a:extLst/>
          </a:blip>
          <a:srcRect l="21055" t="0" r="21055" b="0"/>
          <a:stretch>
            <a:fillRect/>
          </a:stretch>
        </p:blipFill>
        <p:spPr>
          <a:xfrm>
            <a:off x="2800348" y="2089149"/>
            <a:ext cx="2527138" cy="557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2.jpeg"/>
          <p:cNvPicPr/>
          <p:nvPr/>
        </p:nvPicPr>
        <p:blipFill>
          <a:blip r:embed="rId3">
            <a:extLst/>
          </a:blip>
          <a:srcRect l="20079" t="0" r="20079" b="0"/>
          <a:stretch>
            <a:fillRect/>
          </a:stretch>
        </p:blipFill>
        <p:spPr>
          <a:xfrm>
            <a:off x="6069050" y="2089149"/>
            <a:ext cx="2612306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6400434" y="7397749"/>
            <a:ext cx="211202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Navigation Drawer</a:t>
            </a:r>
          </a:p>
        </p:txBody>
      </p:sp>
      <p:sp>
        <p:nvSpPr>
          <p:cNvPr id="133" name="Shape 133"/>
          <p:cNvSpPr/>
          <p:nvPr/>
        </p:nvSpPr>
        <p:spPr>
          <a:xfrm>
            <a:off x="3305028" y="7397749"/>
            <a:ext cx="135723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Any Screen</a:t>
            </a:r>
          </a:p>
        </p:txBody>
      </p:sp>
      <p:sp>
        <p:nvSpPr>
          <p:cNvPr id="134" name="Shape 134"/>
          <p:cNvSpPr/>
          <p:nvPr/>
        </p:nvSpPr>
        <p:spPr>
          <a:xfrm>
            <a:off x="2930444" y="4500879"/>
            <a:ext cx="1208095" cy="393702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5" name="Shape 135"/>
          <p:cNvSpPr/>
          <p:nvPr/>
        </p:nvSpPr>
        <p:spPr>
          <a:xfrm>
            <a:off x="712266" y="4469129"/>
            <a:ext cx="1885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Swipe from the left edge towards the right</a:t>
            </a:r>
          </a:p>
        </p:txBody>
      </p:sp>
      <p:sp>
        <p:nvSpPr>
          <p:cNvPr id="136" name="Shape 136"/>
          <p:cNvSpPr/>
          <p:nvPr/>
        </p:nvSpPr>
        <p:spPr>
          <a:xfrm>
            <a:off x="419099" y="514349"/>
            <a:ext cx="682234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Accessing the navigation drawer</a:t>
            </a:r>
          </a:p>
        </p:txBody>
      </p:sp>
      <p:sp>
        <p:nvSpPr>
          <p:cNvPr id="137" name="Shape 137"/>
          <p:cNvSpPr/>
          <p:nvPr/>
        </p:nvSpPr>
        <p:spPr>
          <a:xfrm rot="6850415">
            <a:off x="2934047" y="283304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8" name="Shape 138"/>
          <p:cNvSpPr/>
          <p:nvPr/>
        </p:nvSpPr>
        <p:spPr>
          <a:xfrm>
            <a:off x="2512062" y="2226309"/>
            <a:ext cx="188516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Click this</a:t>
            </a:r>
          </a:p>
        </p:txBody>
      </p:sp>
      <p:sp>
        <p:nvSpPr>
          <p:cNvPr id="139" name="Shape 139"/>
          <p:cNvSpPr/>
          <p:nvPr/>
        </p:nvSpPr>
        <p:spPr>
          <a:xfrm>
            <a:off x="625905" y="3519168"/>
            <a:ext cx="188516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OR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2.jpeg"/>
          <p:cNvPicPr/>
          <p:nvPr/>
        </p:nvPicPr>
        <p:blipFill>
          <a:blip r:embed="rId2">
            <a:extLst/>
          </a:blip>
          <a:srcRect l="21941" t="0" r="21941" b="0"/>
          <a:stretch>
            <a:fillRect/>
          </a:stretch>
        </p:blipFill>
        <p:spPr>
          <a:xfrm>
            <a:off x="2630327" y="1885871"/>
            <a:ext cx="2449746" cy="5575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1.jpeg"/>
          <p:cNvPicPr/>
          <p:nvPr/>
        </p:nvPicPr>
        <p:blipFill>
          <a:blip r:embed="rId3">
            <a:extLst/>
          </a:blip>
          <a:srcRect l="21055" t="0" r="21055" b="0"/>
          <a:stretch>
            <a:fillRect/>
          </a:stretch>
        </p:blipFill>
        <p:spPr>
          <a:xfrm>
            <a:off x="95445" y="1885871"/>
            <a:ext cx="2527138" cy="5575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3.jpeg"/>
          <p:cNvPicPr/>
          <p:nvPr/>
        </p:nvPicPr>
        <p:blipFill>
          <a:blip r:embed="rId4">
            <a:extLst/>
          </a:blip>
          <a:srcRect l="21069" t="0" r="21069" b="0"/>
          <a:stretch>
            <a:fillRect/>
          </a:stretch>
        </p:blipFill>
        <p:spPr>
          <a:xfrm>
            <a:off x="5087816" y="1885871"/>
            <a:ext cx="2525867" cy="5575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4.jpeg"/>
          <p:cNvPicPr/>
          <p:nvPr/>
        </p:nvPicPr>
        <p:blipFill>
          <a:blip r:embed="rId5">
            <a:extLst/>
          </a:blip>
          <a:srcRect l="22159" t="0" r="19502" b="0"/>
          <a:stretch>
            <a:fillRect/>
          </a:stretch>
        </p:blipFill>
        <p:spPr>
          <a:xfrm>
            <a:off x="7653614" y="1885871"/>
            <a:ext cx="2546742" cy="5575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5.jpeg"/>
          <p:cNvPicPr/>
          <p:nvPr/>
        </p:nvPicPr>
        <p:blipFill>
          <a:blip r:embed="rId6">
            <a:extLst/>
          </a:blip>
          <a:srcRect l="22049" t="0" r="22049" b="0"/>
          <a:stretch>
            <a:fillRect/>
          </a:stretch>
        </p:blipFill>
        <p:spPr>
          <a:xfrm>
            <a:off x="10240444" y="1885871"/>
            <a:ext cx="2440300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/>
        </p:nvSpPr>
        <p:spPr>
          <a:xfrm flipH="1" rot="19282293">
            <a:off x="363567" y="2706834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7" name="Shape 147"/>
          <p:cNvSpPr/>
          <p:nvPr/>
        </p:nvSpPr>
        <p:spPr>
          <a:xfrm flipH="1" rot="8718149">
            <a:off x="2522566" y="455080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8" name="Shape 148"/>
          <p:cNvSpPr/>
          <p:nvPr/>
        </p:nvSpPr>
        <p:spPr>
          <a:xfrm flipH="1" rot="8718149">
            <a:off x="7881966" y="606972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9" name="Shape 149"/>
          <p:cNvSpPr/>
          <p:nvPr/>
        </p:nvSpPr>
        <p:spPr>
          <a:xfrm>
            <a:off x="2799270" y="7235190"/>
            <a:ext cx="211202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Navigation Drawer</a:t>
            </a:r>
          </a:p>
        </p:txBody>
      </p:sp>
      <p:sp>
        <p:nvSpPr>
          <p:cNvPr id="150" name="Shape 150"/>
          <p:cNvSpPr/>
          <p:nvPr/>
        </p:nvSpPr>
        <p:spPr>
          <a:xfrm>
            <a:off x="7654046" y="7326630"/>
            <a:ext cx="254588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Enter username in box</a:t>
            </a:r>
          </a:p>
        </p:txBody>
      </p:sp>
      <p:sp>
        <p:nvSpPr>
          <p:cNvPr id="151" name="Shape 151"/>
          <p:cNvSpPr/>
          <p:nvPr/>
        </p:nvSpPr>
        <p:spPr>
          <a:xfrm>
            <a:off x="419099" y="514349"/>
            <a:ext cx="301889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Set Username</a:t>
            </a:r>
          </a:p>
        </p:txBody>
      </p:sp>
      <p:sp>
        <p:nvSpPr>
          <p:cNvPr id="152" name="Shape 152"/>
          <p:cNvSpPr/>
          <p:nvPr/>
        </p:nvSpPr>
        <p:spPr>
          <a:xfrm>
            <a:off x="621242" y="7235190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153" name="Shape 153"/>
          <p:cNvSpPr/>
          <p:nvPr/>
        </p:nvSpPr>
        <p:spPr>
          <a:xfrm>
            <a:off x="8129665" y="5054996"/>
            <a:ext cx="1594644" cy="406005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417169" y="514349"/>
            <a:ext cx="31382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Ask a question</a:t>
            </a:r>
          </a:p>
        </p:txBody>
      </p:sp>
      <p:pic>
        <p:nvPicPr>
          <p:cNvPr id="156" name="image1.jpeg"/>
          <p:cNvPicPr/>
          <p:nvPr/>
        </p:nvPicPr>
        <p:blipFill>
          <a:blip r:embed="rId2">
            <a:extLst/>
          </a:blip>
          <a:srcRect l="21055" t="0" r="21055" b="0"/>
          <a:stretch>
            <a:fillRect/>
          </a:stretch>
        </p:blipFill>
        <p:spPr>
          <a:xfrm>
            <a:off x="664405" y="1885871"/>
            <a:ext cx="2527138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/>
          <p:nvPr/>
        </p:nvSpPr>
        <p:spPr>
          <a:xfrm>
            <a:off x="1169085" y="724534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pic>
        <p:nvPicPr>
          <p:cNvPr id="158" name="image6.jpeg"/>
          <p:cNvPicPr/>
          <p:nvPr/>
        </p:nvPicPr>
        <p:blipFill>
          <a:blip r:embed="rId3">
            <a:extLst/>
          </a:blip>
          <a:srcRect l="21175" t="0" r="21175" b="0"/>
          <a:stretch>
            <a:fillRect/>
          </a:stretch>
        </p:blipFill>
        <p:spPr>
          <a:xfrm>
            <a:off x="3494719" y="1885871"/>
            <a:ext cx="2516661" cy="5575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7.jpeg"/>
          <p:cNvPicPr/>
          <p:nvPr/>
        </p:nvPicPr>
        <p:blipFill>
          <a:blip r:embed="rId4">
            <a:extLst/>
          </a:blip>
          <a:srcRect l="20889" t="0" r="20889" b="0"/>
          <a:stretch>
            <a:fillRect/>
          </a:stretch>
        </p:blipFill>
        <p:spPr>
          <a:xfrm>
            <a:off x="6314318" y="1885871"/>
            <a:ext cx="2541583" cy="5575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8.jpeg"/>
          <p:cNvPicPr/>
          <p:nvPr/>
        </p:nvPicPr>
        <p:blipFill>
          <a:blip r:embed="rId5">
            <a:extLst/>
          </a:blip>
          <a:srcRect l="21348" t="0" r="21348" b="0"/>
          <a:stretch>
            <a:fillRect/>
          </a:stretch>
        </p:blipFill>
        <p:spPr>
          <a:xfrm>
            <a:off x="9158920" y="1885873"/>
            <a:ext cx="2501579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6944823" y="7048500"/>
            <a:ext cx="122392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/>
            </a:lvl1pPr>
          </a:lstStyle>
          <a:p>
            <a:pPr lvl="0">
              <a:defRPr sz="1800"/>
            </a:pPr>
            <a:r>
              <a:rPr sz="1200"/>
              <a:t>Enter a question</a:t>
            </a:r>
          </a:p>
        </p:txBody>
      </p:sp>
      <p:sp>
        <p:nvSpPr>
          <p:cNvPr id="162" name="Shape 162"/>
          <p:cNvSpPr/>
          <p:nvPr/>
        </p:nvSpPr>
        <p:spPr>
          <a:xfrm flipH="1" rot="8718149">
            <a:off x="444847" y="610020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3" name="Shape 163"/>
          <p:cNvSpPr/>
          <p:nvPr/>
        </p:nvSpPr>
        <p:spPr>
          <a:xfrm flipH="1" rot="8718149">
            <a:off x="6510366" y="610020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4" name="Shape 164"/>
          <p:cNvSpPr/>
          <p:nvPr/>
        </p:nvSpPr>
        <p:spPr>
          <a:xfrm>
            <a:off x="9022080" y="3230878"/>
            <a:ext cx="2775188" cy="584202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5" name="Shape 165"/>
          <p:cNvSpPr/>
          <p:nvPr/>
        </p:nvSpPr>
        <p:spPr>
          <a:xfrm>
            <a:off x="9650700" y="724534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166" name="Shape 166"/>
          <p:cNvSpPr/>
          <p:nvPr/>
        </p:nvSpPr>
        <p:spPr>
          <a:xfrm>
            <a:off x="522731" y="1643378"/>
            <a:ext cx="331317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Questions are sorted by most recent by default</a:t>
            </a:r>
          </a:p>
        </p:txBody>
      </p:sp>
      <p:sp>
        <p:nvSpPr>
          <p:cNvPr id="167" name="Shape 167"/>
          <p:cNvSpPr/>
          <p:nvPr/>
        </p:nvSpPr>
        <p:spPr>
          <a:xfrm rot="6325898">
            <a:off x="1717450" y="2261646"/>
            <a:ext cx="1307527" cy="97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07" h="21600" fill="norm" stroke="1" extrusionOk="0">
                <a:moveTo>
                  <a:pt x="834" y="21600"/>
                </a:moveTo>
                <a:cubicBezTo>
                  <a:pt x="-793" y="17556"/>
                  <a:pt x="-25" y="13313"/>
                  <a:pt x="3016" y="9551"/>
                </a:cubicBezTo>
                <a:cubicBezTo>
                  <a:pt x="6571" y="5152"/>
                  <a:pt x="12953" y="1726"/>
                  <a:pt x="20807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  <p:sp>
        <p:nvSpPr>
          <p:cNvPr id="168" name="Shape 168"/>
          <p:cNvSpPr/>
          <p:nvPr/>
        </p:nvSpPr>
        <p:spPr>
          <a:xfrm>
            <a:off x="6497320" y="3584931"/>
            <a:ext cx="2175589" cy="418110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9" name="Shape 169"/>
          <p:cNvSpPr/>
          <p:nvPr/>
        </p:nvSpPr>
        <p:spPr>
          <a:xfrm>
            <a:off x="1388515" y="8679180"/>
            <a:ext cx="489478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Exception: To cancel &amp; the AskAQuestion screen, click the back arrow</a:t>
            </a:r>
          </a:p>
        </p:txBody>
      </p:sp>
      <p:sp>
        <p:nvSpPr>
          <p:cNvPr id="170" name="Shape 170"/>
          <p:cNvSpPr/>
          <p:nvPr/>
        </p:nvSpPr>
        <p:spPr>
          <a:xfrm rot="17125898">
            <a:off x="2703798" y="7424879"/>
            <a:ext cx="2273302" cy="15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07" h="21600" fill="norm" stroke="1" extrusionOk="0">
                <a:moveTo>
                  <a:pt x="834" y="21600"/>
                </a:moveTo>
                <a:cubicBezTo>
                  <a:pt x="-793" y="17556"/>
                  <a:pt x="-25" y="13313"/>
                  <a:pt x="3016" y="9551"/>
                </a:cubicBezTo>
                <a:cubicBezTo>
                  <a:pt x="6571" y="5152"/>
                  <a:pt x="12953" y="1726"/>
                  <a:pt x="20807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  <p:sp>
        <p:nvSpPr>
          <p:cNvPr id="171" name="Shape 171"/>
          <p:cNvSpPr/>
          <p:nvPr/>
        </p:nvSpPr>
        <p:spPr>
          <a:xfrm>
            <a:off x="4985832" y="7308329"/>
            <a:ext cx="240327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AskAQuestionScreen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9.jpeg"/>
          <p:cNvPicPr/>
          <p:nvPr/>
        </p:nvPicPr>
        <p:blipFill>
          <a:blip r:embed="rId2">
            <a:extLst/>
          </a:blip>
          <a:srcRect l="21063" t="0" r="21063" b="0"/>
          <a:stretch>
            <a:fillRect/>
          </a:stretch>
        </p:blipFill>
        <p:spPr>
          <a:xfrm>
            <a:off x="3754677" y="2089150"/>
            <a:ext cx="2526421" cy="5575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9.jpeg"/>
          <p:cNvPicPr/>
          <p:nvPr/>
        </p:nvPicPr>
        <p:blipFill>
          <a:blip r:embed="rId2">
            <a:extLst/>
          </a:blip>
          <a:srcRect l="21063" t="0" r="21063" b="0"/>
          <a:stretch>
            <a:fillRect/>
          </a:stretch>
        </p:blipFill>
        <p:spPr>
          <a:xfrm>
            <a:off x="7029464" y="2089150"/>
            <a:ext cx="2526422" cy="5575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10.jpeg"/>
          <p:cNvPicPr/>
          <p:nvPr/>
        </p:nvPicPr>
        <p:blipFill>
          <a:blip r:embed="rId3">
            <a:extLst/>
          </a:blip>
          <a:srcRect l="19682" t="0" r="19682" b="0"/>
          <a:stretch>
            <a:fillRect/>
          </a:stretch>
        </p:blipFill>
        <p:spPr>
          <a:xfrm>
            <a:off x="9949574" y="2000211"/>
            <a:ext cx="2646993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419100" y="504188"/>
            <a:ext cx="944072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Alternative : Ask a question &amp; attach a picture</a:t>
            </a:r>
          </a:p>
        </p:txBody>
      </p:sp>
      <p:pic>
        <p:nvPicPr>
          <p:cNvPr id="177" name="image7.jpeg"/>
          <p:cNvPicPr/>
          <p:nvPr/>
        </p:nvPicPr>
        <p:blipFill>
          <a:blip r:embed="rId4">
            <a:extLst/>
          </a:blip>
          <a:srcRect l="20889" t="0" r="20889" b="0"/>
          <a:stretch>
            <a:fillRect/>
          </a:stretch>
        </p:blipFill>
        <p:spPr>
          <a:xfrm>
            <a:off x="492638" y="2000211"/>
            <a:ext cx="2541584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/>
        </p:nvSpPr>
        <p:spPr>
          <a:xfrm>
            <a:off x="1151470" y="7416837"/>
            <a:ext cx="122392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/>
            </a:lvl1pPr>
          </a:lstStyle>
          <a:p>
            <a:pPr lvl="0">
              <a:defRPr sz="1800"/>
            </a:pPr>
            <a:r>
              <a:rPr sz="1200"/>
              <a:t>Enter a question</a:t>
            </a:r>
          </a:p>
        </p:txBody>
      </p:sp>
      <p:sp>
        <p:nvSpPr>
          <p:cNvPr id="179" name="Shape 179"/>
          <p:cNvSpPr/>
          <p:nvPr/>
        </p:nvSpPr>
        <p:spPr>
          <a:xfrm flipH="1" rot="357914">
            <a:off x="2233006" y="4355267"/>
            <a:ext cx="769746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0" name="Shape 180"/>
          <p:cNvSpPr/>
          <p:nvPr/>
        </p:nvSpPr>
        <p:spPr>
          <a:xfrm>
            <a:off x="9885560" y="3396017"/>
            <a:ext cx="2775188" cy="584202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1" name="Shape 181"/>
          <p:cNvSpPr/>
          <p:nvPr/>
        </p:nvSpPr>
        <p:spPr>
          <a:xfrm>
            <a:off x="10514182" y="7359687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182" name="Shape 182"/>
          <p:cNvSpPr/>
          <p:nvPr/>
        </p:nvSpPr>
        <p:spPr>
          <a:xfrm>
            <a:off x="675640" y="3699269"/>
            <a:ext cx="2175588" cy="418110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3" name="Shape 183"/>
          <p:cNvSpPr/>
          <p:nvPr/>
        </p:nvSpPr>
        <p:spPr>
          <a:xfrm flipH="1" rot="10223547">
            <a:off x="6659436" y="6148508"/>
            <a:ext cx="769746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4" name="Shape 184"/>
          <p:cNvSpPr/>
          <p:nvPr/>
        </p:nvSpPr>
        <p:spPr>
          <a:xfrm>
            <a:off x="12085495" y="3708397"/>
            <a:ext cx="224191" cy="224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5" name="Shape 185"/>
          <p:cNvSpPr/>
          <p:nvPr/>
        </p:nvSpPr>
        <p:spPr>
          <a:xfrm>
            <a:off x="8660586" y="7820659"/>
            <a:ext cx="111922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Image Preview</a:t>
            </a:r>
          </a:p>
        </p:txBody>
      </p:sp>
      <p:sp>
        <p:nvSpPr>
          <p:cNvPr id="186" name="Shape 186"/>
          <p:cNvSpPr/>
          <p:nvPr/>
        </p:nvSpPr>
        <p:spPr>
          <a:xfrm rot="17125898">
            <a:off x="7870774" y="6068405"/>
            <a:ext cx="1618731" cy="1520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4082" y="20014"/>
                  <a:pt x="7758" y="17989"/>
                  <a:pt x="10889" y="15607"/>
                </a:cubicBezTo>
                <a:cubicBezTo>
                  <a:pt x="16633" y="11237"/>
                  <a:pt x="20376" y="5808"/>
                  <a:pt x="2160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  <p:sp>
        <p:nvSpPr>
          <p:cNvPr id="187" name="Shape 187"/>
          <p:cNvSpPr/>
          <p:nvPr/>
        </p:nvSpPr>
        <p:spPr>
          <a:xfrm>
            <a:off x="4460909" y="7508278"/>
            <a:ext cx="111404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/>
            </a:lvl1pPr>
          </a:lstStyle>
          <a:p>
            <a:pPr lvl="0">
              <a:defRPr sz="1800"/>
            </a:pPr>
            <a:r>
              <a:rPr sz="1200"/>
              <a:t>Attach a photo</a:t>
            </a:r>
          </a:p>
        </p:txBody>
      </p:sp>
      <p:sp>
        <p:nvSpPr>
          <p:cNvPr id="188" name="Shape 188"/>
          <p:cNvSpPr/>
          <p:nvPr/>
        </p:nvSpPr>
        <p:spPr>
          <a:xfrm>
            <a:off x="3937825" y="8060169"/>
            <a:ext cx="240327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AskAQuestionScreen</a:t>
            </a:r>
          </a:p>
        </p:txBody>
      </p:sp>
      <p:sp>
        <p:nvSpPr>
          <p:cNvPr id="189" name="Shape 189"/>
          <p:cNvSpPr/>
          <p:nvPr/>
        </p:nvSpPr>
        <p:spPr>
          <a:xfrm>
            <a:off x="3898386" y="1341868"/>
            <a:ext cx="2239089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C82506"/>
                </a:solidFill>
              </a:rPr>
              <a:t>Need to replace this with screenshot of camera emulator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9.jpeg"/>
          <p:cNvPicPr/>
          <p:nvPr/>
        </p:nvPicPr>
        <p:blipFill>
          <a:blip r:embed="rId2">
            <a:extLst/>
          </a:blip>
          <a:srcRect l="21063" t="0" r="21063" b="0"/>
          <a:stretch>
            <a:fillRect/>
          </a:stretch>
        </p:blipFill>
        <p:spPr>
          <a:xfrm>
            <a:off x="3754677" y="2089150"/>
            <a:ext cx="2526421" cy="5575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10.jpeg"/>
          <p:cNvPicPr/>
          <p:nvPr/>
        </p:nvPicPr>
        <p:blipFill>
          <a:blip r:embed="rId3">
            <a:extLst/>
          </a:blip>
          <a:srcRect l="19682" t="0" r="19682" b="0"/>
          <a:stretch>
            <a:fillRect/>
          </a:stretch>
        </p:blipFill>
        <p:spPr>
          <a:xfrm>
            <a:off x="9949574" y="2089150"/>
            <a:ext cx="2646993" cy="557530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419099" y="520699"/>
            <a:ext cx="608579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Exception : Photo is too large</a:t>
            </a:r>
          </a:p>
        </p:txBody>
      </p:sp>
      <p:pic>
        <p:nvPicPr>
          <p:cNvPr id="194" name="image7.jpeg"/>
          <p:cNvPicPr/>
          <p:nvPr/>
        </p:nvPicPr>
        <p:blipFill>
          <a:blip r:embed="rId4">
            <a:extLst/>
          </a:blip>
          <a:srcRect l="20889" t="0" r="20889" b="0"/>
          <a:stretch>
            <a:fillRect/>
          </a:stretch>
        </p:blipFill>
        <p:spPr>
          <a:xfrm>
            <a:off x="492638" y="2000211"/>
            <a:ext cx="2541584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1151470" y="7416837"/>
            <a:ext cx="122392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/>
            </a:lvl1pPr>
          </a:lstStyle>
          <a:p>
            <a:pPr lvl="0">
              <a:defRPr sz="1800"/>
            </a:pPr>
            <a:r>
              <a:rPr sz="1200"/>
              <a:t>Enter a question</a:t>
            </a:r>
          </a:p>
        </p:txBody>
      </p:sp>
      <p:sp>
        <p:nvSpPr>
          <p:cNvPr id="196" name="Shape 196"/>
          <p:cNvSpPr/>
          <p:nvPr/>
        </p:nvSpPr>
        <p:spPr>
          <a:xfrm flipH="1" rot="357914">
            <a:off x="2233006" y="4355267"/>
            <a:ext cx="769746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97" name="Shape 197"/>
          <p:cNvSpPr/>
          <p:nvPr/>
        </p:nvSpPr>
        <p:spPr>
          <a:xfrm>
            <a:off x="9885560" y="3487458"/>
            <a:ext cx="2775188" cy="584202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98" name="Shape 198"/>
          <p:cNvSpPr/>
          <p:nvPr/>
        </p:nvSpPr>
        <p:spPr>
          <a:xfrm>
            <a:off x="10401997" y="7451128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199" name="Shape 199"/>
          <p:cNvSpPr/>
          <p:nvPr/>
        </p:nvSpPr>
        <p:spPr>
          <a:xfrm>
            <a:off x="675640" y="3699269"/>
            <a:ext cx="2175588" cy="418110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0" name="Shape 200"/>
          <p:cNvSpPr/>
          <p:nvPr/>
        </p:nvSpPr>
        <p:spPr>
          <a:xfrm>
            <a:off x="12085495" y="3799837"/>
            <a:ext cx="224192" cy="224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1" name="Shape 201"/>
          <p:cNvSpPr/>
          <p:nvPr/>
        </p:nvSpPr>
        <p:spPr>
          <a:xfrm>
            <a:off x="4460909" y="7508278"/>
            <a:ext cx="111404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/>
            </a:lvl1pPr>
          </a:lstStyle>
          <a:p>
            <a:pPr lvl="0">
              <a:defRPr sz="1800"/>
            </a:pPr>
            <a:r>
              <a:rPr sz="1200"/>
              <a:t>Attach a photo</a:t>
            </a:r>
          </a:p>
        </p:txBody>
      </p:sp>
      <p:sp>
        <p:nvSpPr>
          <p:cNvPr id="202" name="Shape 202"/>
          <p:cNvSpPr/>
          <p:nvPr/>
        </p:nvSpPr>
        <p:spPr>
          <a:xfrm>
            <a:off x="3937825" y="8060169"/>
            <a:ext cx="240327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AskAQuestionScreen</a:t>
            </a:r>
          </a:p>
        </p:txBody>
      </p:sp>
      <p:sp>
        <p:nvSpPr>
          <p:cNvPr id="203" name="Shape 203"/>
          <p:cNvSpPr/>
          <p:nvPr/>
        </p:nvSpPr>
        <p:spPr>
          <a:xfrm>
            <a:off x="3898386" y="1341868"/>
            <a:ext cx="2239089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C82506"/>
                </a:solidFill>
              </a:rPr>
              <a:t>Need to replace this with screenshot of camera emulator</a:t>
            </a:r>
          </a:p>
        </p:txBody>
      </p:sp>
      <p:pic>
        <p:nvPicPr>
          <p:cNvPr id="204" name="image11.jpeg"/>
          <p:cNvPicPr/>
          <p:nvPr/>
        </p:nvPicPr>
        <p:blipFill>
          <a:blip r:embed="rId5">
            <a:extLst/>
          </a:blip>
          <a:srcRect l="18851" t="0" r="18851" b="0"/>
          <a:stretch>
            <a:fillRect/>
          </a:stretch>
        </p:blipFill>
        <p:spPr>
          <a:xfrm>
            <a:off x="6755686" y="2089150"/>
            <a:ext cx="2719542" cy="557530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/>
          <p:nvPr/>
        </p:nvSpPr>
        <p:spPr>
          <a:xfrm>
            <a:off x="6727787" y="2293657"/>
            <a:ext cx="2775187" cy="5166286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6" name="Shape 206"/>
          <p:cNvSpPr/>
          <p:nvPr/>
        </p:nvSpPr>
        <p:spPr>
          <a:xfrm>
            <a:off x="8175752" y="7939519"/>
            <a:ext cx="240327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 is large than 64 kb. Returns to AskAQuestionScreen</a:t>
            </a:r>
            <a:endParaRPr sz="1200"/>
          </a:p>
          <a:p>
            <a:pPr lvl="0" algn="l">
              <a:defRPr sz="1800"/>
            </a:pPr>
            <a:r>
              <a:rPr sz="1200"/>
              <a:t>and lets user try again.</a:t>
            </a:r>
          </a:p>
        </p:txBody>
      </p:sp>
      <p:sp>
        <p:nvSpPr>
          <p:cNvPr id="207" name="Shape 207"/>
          <p:cNvSpPr/>
          <p:nvPr/>
        </p:nvSpPr>
        <p:spPr>
          <a:xfrm rot="17125898">
            <a:off x="7880935" y="6149685"/>
            <a:ext cx="1618731" cy="1520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4082" y="20014"/>
                  <a:pt x="7758" y="17989"/>
                  <a:pt x="10889" y="15607"/>
                </a:cubicBezTo>
                <a:cubicBezTo>
                  <a:pt x="16633" y="11237"/>
                  <a:pt x="20376" y="5808"/>
                  <a:pt x="2160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2.jpeg"/>
          <p:cNvPicPr/>
          <p:nvPr/>
        </p:nvPicPr>
        <p:blipFill>
          <a:blip r:embed="rId2">
            <a:extLst/>
          </a:blip>
          <a:srcRect l="20079" t="0" r="20079" b="0"/>
          <a:stretch>
            <a:fillRect/>
          </a:stretch>
        </p:blipFill>
        <p:spPr>
          <a:xfrm>
            <a:off x="3351805" y="2005290"/>
            <a:ext cx="2612306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 flipH="1" rot="8718149">
            <a:off x="3071206" y="4162228"/>
            <a:ext cx="769746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1" name="Shape 211"/>
          <p:cNvSpPr/>
          <p:nvPr/>
        </p:nvSpPr>
        <p:spPr>
          <a:xfrm>
            <a:off x="3601909" y="7354607"/>
            <a:ext cx="211202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Navigation Drawer</a:t>
            </a:r>
          </a:p>
        </p:txBody>
      </p:sp>
      <p:pic>
        <p:nvPicPr>
          <p:cNvPr id="212" name="image12.jpeg"/>
          <p:cNvPicPr/>
          <p:nvPr/>
        </p:nvPicPr>
        <p:blipFill>
          <a:blip r:embed="rId3">
            <a:extLst/>
          </a:blip>
          <a:srcRect l="19224" t="0" r="19224" b="0"/>
          <a:stretch>
            <a:fillRect/>
          </a:stretch>
        </p:blipFill>
        <p:spPr>
          <a:xfrm>
            <a:off x="6920227" y="2089150"/>
            <a:ext cx="2686999" cy="557530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hape 213"/>
          <p:cNvSpPr/>
          <p:nvPr/>
        </p:nvSpPr>
        <p:spPr>
          <a:xfrm>
            <a:off x="7182904" y="7354607"/>
            <a:ext cx="216149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My Questions View</a:t>
            </a:r>
          </a:p>
        </p:txBody>
      </p:sp>
      <p:sp>
        <p:nvSpPr>
          <p:cNvPr id="214" name="Shape 214"/>
          <p:cNvSpPr/>
          <p:nvPr/>
        </p:nvSpPr>
        <p:spPr>
          <a:xfrm>
            <a:off x="419099" y="520699"/>
            <a:ext cx="539999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See the questions I asked</a:t>
            </a:r>
          </a:p>
        </p:txBody>
      </p:sp>
      <p:sp>
        <p:nvSpPr>
          <p:cNvPr id="215" name="Shape 215"/>
          <p:cNvSpPr/>
          <p:nvPr/>
        </p:nvSpPr>
        <p:spPr>
          <a:xfrm>
            <a:off x="941678" y="1447145"/>
            <a:ext cx="435483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The device remembers the questions asked by a specific user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419099" y="514349"/>
            <a:ext cx="38496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Upvote a question</a:t>
            </a:r>
          </a:p>
        </p:txBody>
      </p:sp>
      <p:pic>
        <p:nvPicPr>
          <p:cNvPr id="218" name="image8.jpeg"/>
          <p:cNvPicPr/>
          <p:nvPr/>
        </p:nvPicPr>
        <p:blipFill>
          <a:blip r:embed="rId2">
            <a:extLst/>
          </a:blip>
          <a:srcRect l="21348" t="0" r="21348" b="0"/>
          <a:stretch>
            <a:fillRect/>
          </a:stretch>
        </p:blipFill>
        <p:spPr>
          <a:xfrm>
            <a:off x="2311081" y="1835073"/>
            <a:ext cx="2501578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/>
          <p:nvPr/>
        </p:nvSpPr>
        <p:spPr>
          <a:xfrm>
            <a:off x="2802861" y="719454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pic>
        <p:nvPicPr>
          <p:cNvPr id="220" name="image13.jpeg"/>
          <p:cNvPicPr/>
          <p:nvPr/>
        </p:nvPicPr>
        <p:blipFill>
          <a:blip r:embed="rId3">
            <a:extLst/>
          </a:blip>
          <a:srcRect l="20424" t="0" r="20424" b="0"/>
          <a:stretch>
            <a:fillRect/>
          </a:stretch>
        </p:blipFill>
        <p:spPr>
          <a:xfrm>
            <a:off x="5812351" y="1835073"/>
            <a:ext cx="2582224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221"/>
          <p:cNvSpPr/>
          <p:nvPr/>
        </p:nvSpPr>
        <p:spPr>
          <a:xfrm>
            <a:off x="6344415" y="719454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22" name="Shape 222"/>
          <p:cNvSpPr/>
          <p:nvPr/>
        </p:nvSpPr>
        <p:spPr>
          <a:xfrm flipH="1" rot="10170480">
            <a:off x="1836766" y="373292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3" name="Shape 223"/>
          <p:cNvSpPr/>
          <p:nvPr/>
        </p:nvSpPr>
        <p:spPr>
          <a:xfrm>
            <a:off x="6070775" y="3870956"/>
            <a:ext cx="224191" cy="224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419099" y="514349"/>
            <a:ext cx="61786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View a question &amp; its answers</a:t>
            </a:r>
          </a:p>
        </p:txBody>
      </p:sp>
      <p:pic>
        <p:nvPicPr>
          <p:cNvPr id="226" name="image13.jpeg"/>
          <p:cNvPicPr/>
          <p:nvPr/>
        </p:nvPicPr>
        <p:blipFill>
          <a:blip r:embed="rId2">
            <a:extLst/>
          </a:blip>
          <a:srcRect l="20424" t="0" r="20424" b="0"/>
          <a:stretch>
            <a:fillRect/>
          </a:stretch>
        </p:blipFill>
        <p:spPr>
          <a:xfrm>
            <a:off x="3008191" y="1990051"/>
            <a:ext cx="2582223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/>
          <p:nvPr/>
        </p:nvSpPr>
        <p:spPr>
          <a:xfrm>
            <a:off x="3540254" y="7319047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pic>
        <p:nvPicPr>
          <p:cNvPr id="228" name="image14.jpeg"/>
          <p:cNvPicPr/>
          <p:nvPr/>
        </p:nvPicPr>
        <p:blipFill>
          <a:blip r:embed="rId3">
            <a:extLst/>
          </a:blip>
          <a:srcRect l="20386" t="0" r="20386" b="0"/>
          <a:stretch>
            <a:fillRect/>
          </a:stretch>
        </p:blipFill>
        <p:spPr>
          <a:xfrm>
            <a:off x="6322733" y="1990051"/>
            <a:ext cx="2585555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6856582" y="7319047"/>
            <a:ext cx="13302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230" name="Shape 230"/>
          <p:cNvSpPr/>
          <p:nvPr/>
        </p:nvSpPr>
        <p:spPr>
          <a:xfrm flipH="1" rot="466414">
            <a:off x="4955887" y="3991200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31" name="Shape 231"/>
          <p:cNvSpPr/>
          <p:nvPr/>
        </p:nvSpPr>
        <p:spPr>
          <a:xfrm>
            <a:off x="9199473" y="3746500"/>
            <a:ext cx="321137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Answers are sorted by most recent by default</a:t>
            </a:r>
          </a:p>
        </p:txBody>
      </p:sp>
      <p:sp>
        <p:nvSpPr>
          <p:cNvPr id="232" name="Shape 232"/>
          <p:cNvSpPr/>
          <p:nvPr/>
        </p:nvSpPr>
        <p:spPr>
          <a:xfrm flipH="1" rot="17125898">
            <a:off x="8826117" y="3710866"/>
            <a:ext cx="891430" cy="1313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4082" y="20014"/>
                  <a:pt x="7758" y="17989"/>
                  <a:pt x="10889" y="15607"/>
                </a:cubicBezTo>
                <a:cubicBezTo>
                  <a:pt x="16633" y="11237"/>
                  <a:pt x="20376" y="5808"/>
                  <a:pt x="2160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419099" y="520699"/>
            <a:ext cx="103363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Sort questions by most upvoted (or least upvoted)</a:t>
            </a:r>
          </a:p>
        </p:txBody>
      </p:sp>
      <p:pic>
        <p:nvPicPr>
          <p:cNvPr id="235" name="image13.jpeg"/>
          <p:cNvPicPr/>
          <p:nvPr/>
        </p:nvPicPr>
        <p:blipFill>
          <a:blip r:embed="rId2">
            <a:extLst/>
          </a:blip>
          <a:srcRect l="20424" t="0" r="20424" b="0"/>
          <a:stretch>
            <a:fillRect/>
          </a:stretch>
        </p:blipFill>
        <p:spPr>
          <a:xfrm>
            <a:off x="1980564" y="2015451"/>
            <a:ext cx="2582223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/>
        </p:nvSpPr>
        <p:spPr>
          <a:xfrm>
            <a:off x="2512628" y="7334287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pic>
        <p:nvPicPr>
          <p:cNvPr id="237" name="image15.jpeg"/>
          <p:cNvPicPr/>
          <p:nvPr/>
        </p:nvPicPr>
        <p:blipFill>
          <a:blip r:embed="rId3">
            <a:extLst/>
          </a:blip>
          <a:srcRect l="20432" t="0" r="20432" b="0"/>
          <a:stretch>
            <a:fillRect/>
          </a:stretch>
        </p:blipFill>
        <p:spPr>
          <a:xfrm>
            <a:off x="5238153" y="2015451"/>
            <a:ext cx="2581509" cy="557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16.jpeg"/>
          <p:cNvPicPr/>
          <p:nvPr/>
        </p:nvPicPr>
        <p:blipFill>
          <a:blip r:embed="rId4">
            <a:extLst/>
          </a:blip>
          <a:srcRect l="21037" t="0" r="21037" b="0"/>
          <a:stretch>
            <a:fillRect/>
          </a:stretch>
        </p:blipFill>
        <p:spPr>
          <a:xfrm>
            <a:off x="8495347" y="2015451"/>
            <a:ext cx="2528724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/>
        </p:nvSpPr>
        <p:spPr>
          <a:xfrm>
            <a:off x="9000820" y="7334287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40" name="Shape 240"/>
          <p:cNvSpPr/>
          <p:nvPr/>
        </p:nvSpPr>
        <p:spPr>
          <a:xfrm>
            <a:off x="5743428" y="7334287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41" name="Shape 241"/>
          <p:cNvSpPr/>
          <p:nvPr/>
        </p:nvSpPr>
        <p:spPr>
          <a:xfrm flipH="1" rot="850300">
            <a:off x="3909407" y="324524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2" name="Shape 242"/>
          <p:cNvSpPr/>
          <p:nvPr/>
        </p:nvSpPr>
        <p:spPr>
          <a:xfrm flipH="1" rot="850300">
            <a:off x="7246966" y="401232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3" name="Shape 243"/>
          <p:cNvSpPr/>
          <p:nvPr/>
        </p:nvSpPr>
        <p:spPr>
          <a:xfrm>
            <a:off x="8732695" y="3545836"/>
            <a:ext cx="224191" cy="224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4" name="Shape 244"/>
          <p:cNvSpPr/>
          <p:nvPr/>
        </p:nvSpPr>
        <p:spPr>
          <a:xfrm>
            <a:off x="8732695" y="4333236"/>
            <a:ext cx="224191" cy="224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5" name="Shape 245"/>
          <p:cNvSpPr/>
          <p:nvPr/>
        </p:nvSpPr>
        <p:spPr>
          <a:xfrm>
            <a:off x="8478494" y="1734820"/>
            <a:ext cx="272293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Questions are sorted by most upvoted</a:t>
            </a:r>
          </a:p>
        </p:txBody>
      </p:sp>
      <p:sp>
        <p:nvSpPr>
          <p:cNvPr id="246" name="Shape 246"/>
          <p:cNvSpPr/>
          <p:nvPr/>
        </p:nvSpPr>
        <p:spPr>
          <a:xfrm rot="6325898">
            <a:off x="9327290" y="2332766"/>
            <a:ext cx="1307527" cy="97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07" h="21600" fill="norm" stroke="1" extrusionOk="0">
                <a:moveTo>
                  <a:pt x="834" y="21600"/>
                </a:moveTo>
                <a:cubicBezTo>
                  <a:pt x="-793" y="17556"/>
                  <a:pt x="-25" y="13313"/>
                  <a:pt x="3016" y="9551"/>
                </a:cubicBezTo>
                <a:cubicBezTo>
                  <a:pt x="6571" y="5152"/>
                  <a:pt x="12953" y="1726"/>
                  <a:pt x="20807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419099" y="520699"/>
            <a:ext cx="108795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Sort questions by if they have(or don’t have) pictures</a:t>
            </a:r>
          </a:p>
        </p:txBody>
      </p:sp>
      <p:pic>
        <p:nvPicPr>
          <p:cNvPr id="249" name="image13.jpeg"/>
          <p:cNvPicPr/>
          <p:nvPr/>
        </p:nvPicPr>
        <p:blipFill>
          <a:blip r:embed="rId2">
            <a:extLst/>
          </a:blip>
          <a:srcRect l="20424" t="0" r="20424" b="0"/>
          <a:stretch>
            <a:fillRect/>
          </a:stretch>
        </p:blipFill>
        <p:spPr>
          <a:xfrm>
            <a:off x="1980564" y="2015451"/>
            <a:ext cx="2582223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250"/>
          <p:cNvSpPr/>
          <p:nvPr/>
        </p:nvSpPr>
        <p:spPr>
          <a:xfrm>
            <a:off x="2512628" y="7334287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pic>
        <p:nvPicPr>
          <p:cNvPr id="251" name="image15.jpeg"/>
          <p:cNvPicPr/>
          <p:nvPr/>
        </p:nvPicPr>
        <p:blipFill>
          <a:blip r:embed="rId3">
            <a:extLst/>
          </a:blip>
          <a:srcRect l="20432" t="0" r="20432" b="0"/>
          <a:stretch>
            <a:fillRect/>
          </a:stretch>
        </p:blipFill>
        <p:spPr>
          <a:xfrm>
            <a:off x="5238153" y="2015451"/>
            <a:ext cx="2581509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hape 252"/>
          <p:cNvSpPr/>
          <p:nvPr/>
        </p:nvSpPr>
        <p:spPr>
          <a:xfrm>
            <a:off x="5743428" y="7334287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53" name="Shape 253"/>
          <p:cNvSpPr/>
          <p:nvPr/>
        </p:nvSpPr>
        <p:spPr>
          <a:xfrm flipH="1" rot="850300">
            <a:off x="3909407" y="324524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4" name="Shape 254"/>
          <p:cNvSpPr/>
          <p:nvPr/>
        </p:nvSpPr>
        <p:spPr>
          <a:xfrm flipH="1" rot="850300">
            <a:off x="7236807" y="428664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55" name="image17.jpeg"/>
          <p:cNvPicPr/>
          <p:nvPr/>
        </p:nvPicPr>
        <p:blipFill>
          <a:blip r:embed="rId4">
            <a:extLst/>
          </a:blip>
          <a:srcRect l="20251" t="0" r="20251" b="0"/>
          <a:stretch>
            <a:fillRect/>
          </a:stretch>
        </p:blipFill>
        <p:spPr>
          <a:xfrm>
            <a:off x="8495347" y="2015451"/>
            <a:ext cx="2597304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256"/>
          <p:cNvSpPr/>
          <p:nvPr/>
        </p:nvSpPr>
        <p:spPr>
          <a:xfrm>
            <a:off x="9034950" y="7334287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57" name="Shape 257"/>
          <p:cNvSpPr/>
          <p:nvPr/>
        </p:nvSpPr>
        <p:spPr>
          <a:xfrm>
            <a:off x="8531846" y="1836420"/>
            <a:ext cx="264993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Questions with pictures are at the top</a:t>
            </a:r>
          </a:p>
        </p:txBody>
      </p:sp>
      <p:sp>
        <p:nvSpPr>
          <p:cNvPr id="258" name="Shape 258"/>
          <p:cNvSpPr/>
          <p:nvPr/>
        </p:nvSpPr>
        <p:spPr>
          <a:xfrm rot="6325898">
            <a:off x="9713370" y="2434366"/>
            <a:ext cx="1307527" cy="97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07" h="21600" fill="norm" stroke="1" extrusionOk="0">
                <a:moveTo>
                  <a:pt x="834" y="21600"/>
                </a:moveTo>
                <a:cubicBezTo>
                  <a:pt x="-793" y="17556"/>
                  <a:pt x="-25" y="13313"/>
                  <a:pt x="3016" y="9551"/>
                </a:cubicBezTo>
                <a:cubicBezTo>
                  <a:pt x="6571" y="5152"/>
                  <a:pt x="12953" y="1726"/>
                  <a:pt x="20807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1.jpeg"/>
          <p:cNvPicPr/>
          <p:nvPr/>
        </p:nvPicPr>
        <p:blipFill>
          <a:blip r:embed="rId2">
            <a:extLst/>
          </a:blip>
          <a:srcRect l="21055" t="0" r="21055" b="0"/>
          <a:stretch>
            <a:fillRect/>
          </a:stretch>
        </p:blipFill>
        <p:spPr>
          <a:xfrm>
            <a:off x="5756908" y="1631871"/>
            <a:ext cx="2527138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36"/>
          <p:cNvSpPr/>
          <p:nvPr/>
        </p:nvSpPr>
        <p:spPr>
          <a:xfrm>
            <a:off x="6282706" y="6981190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37" name="Shape 37"/>
          <p:cNvSpPr/>
          <p:nvPr/>
        </p:nvSpPr>
        <p:spPr>
          <a:xfrm>
            <a:off x="9853039" y="3390900"/>
            <a:ext cx="190423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Scroll to browse questions</a:t>
            </a:r>
          </a:p>
        </p:txBody>
      </p:sp>
      <p:sp>
        <p:nvSpPr>
          <p:cNvPr id="38" name="Shape 38"/>
          <p:cNvSpPr/>
          <p:nvPr/>
        </p:nvSpPr>
        <p:spPr>
          <a:xfrm flipH="1" rot="17125898">
            <a:off x="8826117" y="3355266"/>
            <a:ext cx="891430" cy="1313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4082" y="20014"/>
                  <a:pt x="7758" y="17989"/>
                  <a:pt x="10889" y="15607"/>
                </a:cubicBezTo>
                <a:cubicBezTo>
                  <a:pt x="16633" y="11237"/>
                  <a:pt x="20376" y="5808"/>
                  <a:pt x="2160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  <p:pic>
        <p:nvPicPr>
          <p:cNvPr id="39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5719" y="7170418"/>
            <a:ext cx="609602" cy="609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image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5719" y="5511800"/>
            <a:ext cx="609602" cy="60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image4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5719" y="1778000"/>
            <a:ext cx="609602" cy="60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image5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15719" y="4018279"/>
            <a:ext cx="609602" cy="609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image6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15719" y="3271520"/>
            <a:ext cx="609602" cy="609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image7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15719" y="4765040"/>
            <a:ext cx="609602" cy="609602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2288057" y="1943100"/>
            <a:ext cx="60548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Upvote</a:t>
            </a:r>
          </a:p>
        </p:txBody>
      </p:sp>
      <p:sp>
        <p:nvSpPr>
          <p:cNvPr id="46" name="Shape 46"/>
          <p:cNvSpPr/>
          <p:nvPr/>
        </p:nvSpPr>
        <p:spPr>
          <a:xfrm>
            <a:off x="2262606" y="3436620"/>
            <a:ext cx="65638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Favorite</a:t>
            </a:r>
          </a:p>
        </p:txBody>
      </p:sp>
      <p:sp>
        <p:nvSpPr>
          <p:cNvPr id="47" name="Shape 47"/>
          <p:cNvSpPr/>
          <p:nvPr/>
        </p:nvSpPr>
        <p:spPr>
          <a:xfrm>
            <a:off x="2273249" y="4183379"/>
            <a:ext cx="110246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Mark as offline</a:t>
            </a:r>
          </a:p>
        </p:txBody>
      </p:sp>
      <p:sp>
        <p:nvSpPr>
          <p:cNvPr id="48" name="Shape 48"/>
          <p:cNvSpPr/>
          <p:nvPr/>
        </p:nvSpPr>
        <p:spPr>
          <a:xfrm>
            <a:off x="2292299" y="4930140"/>
            <a:ext cx="62240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Answer</a:t>
            </a:r>
          </a:p>
        </p:txBody>
      </p:sp>
      <p:sp>
        <p:nvSpPr>
          <p:cNvPr id="49" name="Shape 49"/>
          <p:cNvSpPr/>
          <p:nvPr/>
        </p:nvSpPr>
        <p:spPr>
          <a:xfrm>
            <a:off x="2326182" y="5676900"/>
            <a:ext cx="50383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Reply</a:t>
            </a:r>
          </a:p>
        </p:txBody>
      </p:sp>
      <p:sp>
        <p:nvSpPr>
          <p:cNvPr id="50" name="Shape 50"/>
          <p:cNvSpPr/>
          <p:nvPr/>
        </p:nvSpPr>
        <p:spPr>
          <a:xfrm>
            <a:off x="2402254" y="7335518"/>
            <a:ext cx="178582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Picture Present Indicator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image18.jpeg"/>
          <p:cNvPicPr/>
          <p:nvPr/>
        </p:nvPicPr>
        <p:blipFill>
          <a:blip r:embed="rId2">
            <a:extLst/>
          </a:blip>
          <a:srcRect l="20485" t="0" r="20485" b="0"/>
          <a:stretch>
            <a:fillRect/>
          </a:stretch>
        </p:blipFill>
        <p:spPr>
          <a:xfrm>
            <a:off x="6544070" y="2020530"/>
            <a:ext cx="2576905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419099" y="520699"/>
            <a:ext cx="600989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Save a question as a favorite</a:t>
            </a:r>
          </a:p>
        </p:txBody>
      </p:sp>
      <p:pic>
        <p:nvPicPr>
          <p:cNvPr id="262" name="image13.jpeg"/>
          <p:cNvPicPr/>
          <p:nvPr/>
        </p:nvPicPr>
        <p:blipFill>
          <a:blip r:embed="rId3">
            <a:extLst/>
          </a:blip>
          <a:srcRect l="20424" t="0" r="20424" b="0"/>
          <a:stretch>
            <a:fillRect/>
          </a:stretch>
        </p:blipFill>
        <p:spPr>
          <a:xfrm>
            <a:off x="3220085" y="2020530"/>
            <a:ext cx="2582223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hape 263"/>
          <p:cNvSpPr/>
          <p:nvPr/>
        </p:nvSpPr>
        <p:spPr>
          <a:xfrm>
            <a:off x="3752148" y="733936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64" name="Shape 264"/>
          <p:cNvSpPr/>
          <p:nvPr/>
        </p:nvSpPr>
        <p:spPr>
          <a:xfrm>
            <a:off x="7073552" y="733936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65" name="Shape 265"/>
          <p:cNvSpPr/>
          <p:nvPr/>
        </p:nvSpPr>
        <p:spPr>
          <a:xfrm flipH="1" rot="12036301">
            <a:off x="3020406" y="399966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6" name="Shape 266"/>
          <p:cNvSpPr/>
          <p:nvPr/>
        </p:nvSpPr>
        <p:spPr>
          <a:xfrm>
            <a:off x="7005495" y="4244332"/>
            <a:ext cx="224191" cy="224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image2.jpeg"/>
          <p:cNvPicPr/>
          <p:nvPr/>
        </p:nvPicPr>
        <p:blipFill>
          <a:blip r:embed="rId2">
            <a:extLst/>
          </a:blip>
          <a:srcRect l="20079" t="0" r="20079" b="0"/>
          <a:stretch>
            <a:fillRect/>
          </a:stretch>
        </p:blipFill>
        <p:spPr>
          <a:xfrm>
            <a:off x="1740890" y="1995130"/>
            <a:ext cx="2612306" cy="5575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19.jpeg"/>
          <p:cNvPicPr/>
          <p:nvPr/>
        </p:nvPicPr>
        <p:blipFill>
          <a:blip r:embed="rId3">
            <a:extLst/>
          </a:blip>
          <a:srcRect l="21348" t="0" r="21348" b="0"/>
          <a:stretch>
            <a:fillRect/>
          </a:stretch>
        </p:blipFill>
        <p:spPr>
          <a:xfrm>
            <a:off x="5128774" y="1995130"/>
            <a:ext cx="2501578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270"/>
          <p:cNvSpPr/>
          <p:nvPr/>
        </p:nvSpPr>
        <p:spPr>
          <a:xfrm flipH="1" rot="8718149">
            <a:off x="1374487" y="382944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1" name="Shape 271"/>
          <p:cNvSpPr/>
          <p:nvPr/>
        </p:nvSpPr>
        <p:spPr>
          <a:xfrm flipH="1" rot="857688">
            <a:off x="7003126" y="357544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2" name="Shape 272"/>
          <p:cNvSpPr/>
          <p:nvPr/>
        </p:nvSpPr>
        <p:spPr>
          <a:xfrm>
            <a:off x="419099" y="520699"/>
            <a:ext cx="1036289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View questions that I’ve favorited and their replies </a:t>
            </a:r>
          </a:p>
        </p:txBody>
      </p:sp>
      <p:sp>
        <p:nvSpPr>
          <p:cNvPr id="273" name="Shape 273"/>
          <p:cNvSpPr/>
          <p:nvPr/>
        </p:nvSpPr>
        <p:spPr>
          <a:xfrm>
            <a:off x="958468" y="1442064"/>
            <a:ext cx="313258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Available regardless of network connectivity.</a:t>
            </a:r>
          </a:p>
        </p:txBody>
      </p:sp>
      <p:pic>
        <p:nvPicPr>
          <p:cNvPr id="274" name="image20.jpeg"/>
          <p:cNvPicPr/>
          <p:nvPr/>
        </p:nvPicPr>
        <p:blipFill>
          <a:blip r:embed="rId4">
            <a:extLst/>
          </a:blip>
          <a:srcRect l="18534" t="0" r="18534" b="0"/>
          <a:stretch>
            <a:fillRect/>
          </a:stretch>
        </p:blipFill>
        <p:spPr>
          <a:xfrm>
            <a:off x="8578729" y="1995130"/>
            <a:ext cx="2747243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/>
          <p:nvPr/>
        </p:nvSpPr>
        <p:spPr>
          <a:xfrm>
            <a:off x="1884870" y="7275830"/>
            <a:ext cx="211202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Navigation Drawer</a:t>
            </a:r>
          </a:p>
        </p:txBody>
      </p:sp>
      <p:sp>
        <p:nvSpPr>
          <p:cNvPr id="276" name="Shape 276"/>
          <p:cNvSpPr/>
          <p:nvPr/>
        </p:nvSpPr>
        <p:spPr>
          <a:xfrm>
            <a:off x="5352470" y="7275830"/>
            <a:ext cx="20541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My Favorites View</a:t>
            </a:r>
          </a:p>
        </p:txBody>
      </p:sp>
      <p:sp>
        <p:nvSpPr>
          <p:cNvPr id="277" name="Shape 277"/>
          <p:cNvSpPr/>
          <p:nvPr/>
        </p:nvSpPr>
        <p:spPr>
          <a:xfrm>
            <a:off x="8925259" y="7275830"/>
            <a:ext cx="20541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My Favorites View</a:t>
            </a:r>
          </a:p>
        </p:txBody>
      </p:sp>
      <p:sp>
        <p:nvSpPr>
          <p:cNvPr id="278" name="Shape 278"/>
          <p:cNvSpPr/>
          <p:nvPr/>
        </p:nvSpPr>
        <p:spPr>
          <a:xfrm>
            <a:off x="4541773" y="1663700"/>
            <a:ext cx="264109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Click again to remove from favourites</a:t>
            </a:r>
          </a:p>
        </p:txBody>
      </p:sp>
      <p:sp>
        <p:nvSpPr>
          <p:cNvPr id="279" name="Shape 279"/>
          <p:cNvSpPr/>
          <p:nvPr/>
        </p:nvSpPr>
        <p:spPr>
          <a:xfrm rot="6325898">
            <a:off x="4503310" y="2399521"/>
            <a:ext cx="1654909" cy="974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3165" y="21461"/>
                  <a:pt x="6267" y="20579"/>
                  <a:pt x="9101" y="19011"/>
                </a:cubicBezTo>
                <a:cubicBezTo>
                  <a:pt x="15808" y="15302"/>
                  <a:pt x="20469" y="8212"/>
                  <a:pt x="2160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image21.jpeg"/>
          <p:cNvPicPr/>
          <p:nvPr/>
        </p:nvPicPr>
        <p:blipFill>
          <a:blip r:embed="rId2">
            <a:extLst/>
          </a:blip>
          <a:srcRect l="20208" t="0" r="20208" b="0"/>
          <a:stretch>
            <a:fillRect/>
          </a:stretch>
        </p:blipFill>
        <p:spPr>
          <a:xfrm>
            <a:off x="6531964" y="2089150"/>
            <a:ext cx="2601114" cy="5575300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Shape 282"/>
          <p:cNvSpPr/>
          <p:nvPr/>
        </p:nvSpPr>
        <p:spPr>
          <a:xfrm>
            <a:off x="419099" y="520699"/>
            <a:ext cx="868588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Mark a question/answer for offline reading</a:t>
            </a:r>
          </a:p>
        </p:txBody>
      </p:sp>
      <p:pic>
        <p:nvPicPr>
          <p:cNvPr id="283" name="image13.jpeg"/>
          <p:cNvPicPr/>
          <p:nvPr/>
        </p:nvPicPr>
        <p:blipFill>
          <a:blip r:embed="rId3">
            <a:extLst/>
          </a:blip>
          <a:srcRect l="20424" t="0" r="20424" b="0"/>
          <a:stretch>
            <a:fillRect/>
          </a:stretch>
        </p:blipFill>
        <p:spPr>
          <a:xfrm>
            <a:off x="3220085" y="2020530"/>
            <a:ext cx="2582223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hape 284"/>
          <p:cNvSpPr/>
          <p:nvPr/>
        </p:nvSpPr>
        <p:spPr>
          <a:xfrm>
            <a:off x="3752148" y="733936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85" name="Shape 285"/>
          <p:cNvSpPr/>
          <p:nvPr/>
        </p:nvSpPr>
        <p:spPr>
          <a:xfrm>
            <a:off x="7073552" y="733936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86" name="Shape 286"/>
          <p:cNvSpPr/>
          <p:nvPr/>
        </p:nvSpPr>
        <p:spPr>
          <a:xfrm flipH="1" rot="12036301">
            <a:off x="3226147" y="4550848"/>
            <a:ext cx="769746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7" name="Shape 287"/>
          <p:cNvSpPr/>
          <p:nvPr/>
        </p:nvSpPr>
        <p:spPr>
          <a:xfrm>
            <a:off x="7178214" y="4790099"/>
            <a:ext cx="224192" cy="224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mage22.jpeg"/>
          <p:cNvPicPr/>
          <p:nvPr/>
        </p:nvPicPr>
        <p:blipFill>
          <a:blip r:embed="rId2">
            <a:extLst/>
          </a:blip>
          <a:srcRect l="19629" t="0" r="19629" b="0"/>
          <a:stretch>
            <a:fillRect/>
          </a:stretch>
        </p:blipFill>
        <p:spPr>
          <a:xfrm>
            <a:off x="8626553" y="1995130"/>
            <a:ext cx="2651597" cy="5575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image23.jpeg"/>
          <p:cNvPicPr/>
          <p:nvPr/>
        </p:nvPicPr>
        <p:blipFill>
          <a:blip r:embed="rId3">
            <a:extLst/>
          </a:blip>
          <a:srcRect l="19682" t="0" r="19682" b="0"/>
          <a:stretch>
            <a:fillRect/>
          </a:stretch>
        </p:blipFill>
        <p:spPr>
          <a:xfrm>
            <a:off x="5217429" y="1995130"/>
            <a:ext cx="2646993" cy="5575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2.jpeg"/>
          <p:cNvPicPr/>
          <p:nvPr/>
        </p:nvPicPr>
        <p:blipFill>
          <a:blip r:embed="rId4">
            <a:extLst/>
          </a:blip>
          <a:srcRect l="20079" t="0" r="20079" b="0"/>
          <a:stretch>
            <a:fillRect/>
          </a:stretch>
        </p:blipFill>
        <p:spPr>
          <a:xfrm>
            <a:off x="1740890" y="1995130"/>
            <a:ext cx="2612306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/>
          <p:nvPr/>
        </p:nvSpPr>
        <p:spPr>
          <a:xfrm flipH="1" rot="9469508">
            <a:off x="1465926" y="4328016"/>
            <a:ext cx="769747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3" name="Shape 293"/>
          <p:cNvSpPr/>
          <p:nvPr/>
        </p:nvSpPr>
        <p:spPr>
          <a:xfrm flipH="1" rot="857688">
            <a:off x="7440007" y="353480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4" name="Shape 294"/>
          <p:cNvSpPr/>
          <p:nvPr/>
        </p:nvSpPr>
        <p:spPr>
          <a:xfrm>
            <a:off x="419100" y="520699"/>
            <a:ext cx="122438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View questions &amp; answers that I’ve indicated I want to read </a:t>
            </a:r>
          </a:p>
        </p:txBody>
      </p:sp>
      <p:sp>
        <p:nvSpPr>
          <p:cNvPr id="295" name="Shape 295"/>
          <p:cNvSpPr/>
          <p:nvPr/>
        </p:nvSpPr>
        <p:spPr>
          <a:xfrm>
            <a:off x="958468" y="1442064"/>
            <a:ext cx="313258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Available regardless of network connectivity.</a:t>
            </a:r>
          </a:p>
        </p:txBody>
      </p:sp>
      <p:sp>
        <p:nvSpPr>
          <p:cNvPr id="296" name="Shape 296"/>
          <p:cNvSpPr/>
          <p:nvPr/>
        </p:nvSpPr>
        <p:spPr>
          <a:xfrm>
            <a:off x="1990993" y="7275830"/>
            <a:ext cx="211202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Navigation Drawer</a:t>
            </a:r>
          </a:p>
        </p:txBody>
      </p:sp>
      <p:sp>
        <p:nvSpPr>
          <p:cNvPr id="297" name="Shape 297"/>
          <p:cNvSpPr/>
          <p:nvPr/>
        </p:nvSpPr>
        <p:spPr>
          <a:xfrm>
            <a:off x="5352470" y="7275830"/>
            <a:ext cx="221095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Offline Q &amp; As View</a:t>
            </a:r>
          </a:p>
        </p:txBody>
      </p:sp>
      <p:sp>
        <p:nvSpPr>
          <p:cNvPr id="298" name="Shape 298"/>
          <p:cNvSpPr/>
          <p:nvPr/>
        </p:nvSpPr>
        <p:spPr>
          <a:xfrm>
            <a:off x="980286" y="1741784"/>
            <a:ext cx="128046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Offline Questions</a:t>
            </a:r>
          </a:p>
        </p:txBody>
      </p:sp>
      <p:sp>
        <p:nvSpPr>
          <p:cNvPr id="299" name="Shape 299"/>
          <p:cNvSpPr/>
          <p:nvPr/>
        </p:nvSpPr>
        <p:spPr>
          <a:xfrm>
            <a:off x="8846836" y="7275830"/>
            <a:ext cx="221095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Offline Q &amp; As View</a:t>
            </a:r>
          </a:p>
        </p:txBody>
      </p:sp>
      <p:sp>
        <p:nvSpPr>
          <p:cNvPr id="300" name="Shape 300"/>
          <p:cNvSpPr/>
          <p:nvPr/>
        </p:nvSpPr>
        <p:spPr>
          <a:xfrm>
            <a:off x="4304029" y="1741784"/>
            <a:ext cx="317754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Click again to remove from offline reading list</a:t>
            </a:r>
          </a:p>
        </p:txBody>
      </p:sp>
      <p:sp>
        <p:nvSpPr>
          <p:cNvPr id="301" name="Shape 301"/>
          <p:cNvSpPr/>
          <p:nvPr/>
        </p:nvSpPr>
        <p:spPr>
          <a:xfrm rot="6325898">
            <a:off x="4900664" y="2419841"/>
            <a:ext cx="1654909" cy="974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3165" y="21461"/>
                  <a:pt x="6267" y="20579"/>
                  <a:pt x="9101" y="19011"/>
                </a:cubicBezTo>
                <a:cubicBezTo>
                  <a:pt x="15808" y="15302"/>
                  <a:pt x="20469" y="8212"/>
                  <a:pt x="2160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  <p:pic>
        <p:nvPicPr>
          <p:cNvPr id="302" name="image8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90099" y="3124200"/>
            <a:ext cx="2145794" cy="27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roup 306"/>
          <p:cNvGrpSpPr/>
          <p:nvPr/>
        </p:nvGrpSpPr>
        <p:grpSpPr>
          <a:xfrm>
            <a:off x="1941929" y="2322752"/>
            <a:ext cx="2631279" cy="5575302"/>
            <a:chOff x="0" y="0"/>
            <a:chExt cx="2631277" cy="5575301"/>
          </a:xfrm>
        </p:grpSpPr>
        <p:pic>
          <p:nvPicPr>
            <p:cNvPr id="304" name="image24.jpeg"/>
            <p:cNvPicPr/>
            <p:nvPr/>
          </p:nvPicPr>
          <p:blipFill>
            <a:blip r:embed="rId2">
              <a:extLst/>
            </a:blip>
            <a:srcRect l="19862" t="0" r="19862" b="0"/>
            <a:stretch>
              <a:fillRect/>
            </a:stretch>
          </p:blipFill>
          <p:spPr>
            <a:xfrm>
              <a:off x="-1" y="0"/>
              <a:ext cx="2631279" cy="5575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5" name="image9.png"/>
            <p:cNvPicPr/>
            <p:nvPr/>
          </p:nvPicPr>
          <p:blipFill>
            <a:blip r:embed="rId3">
              <a:extLst/>
            </a:blip>
            <a:srcRect l="38860" t="45598" r="60156" b="51323"/>
            <a:stretch>
              <a:fillRect/>
            </a:stretch>
          </p:blipFill>
          <p:spPr>
            <a:xfrm>
              <a:off x="314748" y="1899322"/>
              <a:ext cx="127875" cy="225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7" name="Shape 307"/>
          <p:cNvSpPr/>
          <p:nvPr/>
        </p:nvSpPr>
        <p:spPr>
          <a:xfrm>
            <a:off x="2592461" y="7672068"/>
            <a:ext cx="13302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08" name="Shape 308"/>
          <p:cNvSpPr/>
          <p:nvPr/>
        </p:nvSpPr>
        <p:spPr>
          <a:xfrm>
            <a:off x="419098" y="520699"/>
            <a:ext cx="101836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Sort answers by most upvoted (or least upvoted) </a:t>
            </a:r>
          </a:p>
        </p:txBody>
      </p:sp>
      <p:pic>
        <p:nvPicPr>
          <p:cNvPr id="309" name="image25.jpeg"/>
          <p:cNvPicPr/>
          <p:nvPr/>
        </p:nvPicPr>
        <p:blipFill>
          <a:blip r:embed="rId4">
            <a:extLst/>
          </a:blip>
          <a:srcRect l="20139" t="0" r="20139" b="0"/>
          <a:stretch>
            <a:fillRect/>
          </a:stretch>
        </p:blipFill>
        <p:spPr>
          <a:xfrm>
            <a:off x="5195883" y="2322752"/>
            <a:ext cx="2607069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/>
          <p:nvPr/>
        </p:nvSpPr>
        <p:spPr>
          <a:xfrm>
            <a:off x="5834314" y="7672068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pic>
        <p:nvPicPr>
          <p:cNvPr id="311" name="image26.jpeg"/>
          <p:cNvPicPr/>
          <p:nvPr/>
        </p:nvPicPr>
        <p:blipFill>
          <a:blip r:embed="rId5">
            <a:extLst/>
          </a:blip>
          <a:srcRect l="19794" t="0" r="19794" b="0"/>
          <a:stretch>
            <a:fillRect/>
          </a:stretch>
        </p:blipFill>
        <p:spPr>
          <a:xfrm>
            <a:off x="8425633" y="2322752"/>
            <a:ext cx="2637231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Shape 312"/>
          <p:cNvSpPr/>
          <p:nvPr/>
        </p:nvSpPr>
        <p:spPr>
          <a:xfrm>
            <a:off x="9076166" y="7672068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13" name="Shape 313"/>
          <p:cNvSpPr/>
          <p:nvPr/>
        </p:nvSpPr>
        <p:spPr>
          <a:xfrm flipH="1" rot="850300">
            <a:off x="3878927" y="3504265"/>
            <a:ext cx="769746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14" name="Shape 314"/>
          <p:cNvSpPr/>
          <p:nvPr/>
        </p:nvSpPr>
        <p:spPr>
          <a:xfrm flipH="1" rot="850300">
            <a:off x="7104726" y="4295737"/>
            <a:ext cx="769746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15" name="Shape 315"/>
          <p:cNvSpPr/>
          <p:nvPr/>
        </p:nvSpPr>
        <p:spPr>
          <a:xfrm>
            <a:off x="10541176" y="5273036"/>
            <a:ext cx="224190" cy="224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8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16" name="Shape 316"/>
          <p:cNvSpPr/>
          <p:nvPr/>
        </p:nvSpPr>
        <p:spPr>
          <a:xfrm>
            <a:off x="10541176" y="4559292"/>
            <a:ext cx="224190" cy="224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8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17" name="Shape 317"/>
          <p:cNvSpPr/>
          <p:nvPr/>
        </p:nvSpPr>
        <p:spPr>
          <a:xfrm>
            <a:off x="8476536" y="2110739"/>
            <a:ext cx="26211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Answers are sorted by most upvoted</a:t>
            </a:r>
          </a:p>
        </p:txBody>
      </p:sp>
      <p:sp>
        <p:nvSpPr>
          <p:cNvPr id="318" name="Shape 318"/>
          <p:cNvSpPr/>
          <p:nvPr/>
        </p:nvSpPr>
        <p:spPr>
          <a:xfrm rot="6325898">
            <a:off x="9192021" y="2784509"/>
            <a:ext cx="1802434" cy="1372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7" h="20562" fill="norm" stroke="1" extrusionOk="0">
                <a:moveTo>
                  <a:pt x="86" y="20562"/>
                </a:moveTo>
                <a:cubicBezTo>
                  <a:pt x="-103" y="18292"/>
                  <a:pt x="11" y="16207"/>
                  <a:pt x="496" y="14170"/>
                </a:cubicBezTo>
                <a:cubicBezTo>
                  <a:pt x="871" y="12595"/>
                  <a:pt x="1446" y="10930"/>
                  <a:pt x="2425" y="9219"/>
                </a:cubicBezTo>
                <a:cubicBezTo>
                  <a:pt x="5920" y="3118"/>
                  <a:pt x="13044" y="-1038"/>
                  <a:pt x="21497" y="228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image27.jpeg"/>
          <p:cNvPicPr/>
          <p:nvPr/>
        </p:nvPicPr>
        <p:blipFill>
          <a:blip r:embed="rId2">
            <a:extLst/>
          </a:blip>
          <a:srcRect l="20552" t="0" r="20552" b="0"/>
          <a:stretch>
            <a:fillRect/>
          </a:stretch>
        </p:blipFill>
        <p:spPr>
          <a:xfrm>
            <a:off x="6618121" y="1702992"/>
            <a:ext cx="2571031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hape 321"/>
          <p:cNvSpPr/>
          <p:nvPr/>
        </p:nvSpPr>
        <p:spPr>
          <a:xfrm>
            <a:off x="419099" y="514349"/>
            <a:ext cx="38240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Upvote an answer</a:t>
            </a:r>
          </a:p>
        </p:txBody>
      </p:sp>
      <p:sp>
        <p:nvSpPr>
          <p:cNvPr id="322" name="Shape 322"/>
          <p:cNvSpPr/>
          <p:nvPr/>
        </p:nvSpPr>
        <p:spPr>
          <a:xfrm>
            <a:off x="3696940" y="7194549"/>
            <a:ext cx="13302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23" name="Shape 323"/>
          <p:cNvSpPr/>
          <p:nvPr/>
        </p:nvSpPr>
        <p:spPr>
          <a:xfrm>
            <a:off x="7238495" y="7194549"/>
            <a:ext cx="13302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24" name="Shape 324"/>
          <p:cNvSpPr/>
          <p:nvPr/>
        </p:nvSpPr>
        <p:spPr>
          <a:xfrm>
            <a:off x="8712375" y="3972556"/>
            <a:ext cx="224190" cy="224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8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25" name="image14.jpeg"/>
          <p:cNvPicPr/>
          <p:nvPr/>
        </p:nvPicPr>
        <p:blipFill>
          <a:blip r:embed="rId3">
            <a:extLst/>
          </a:blip>
          <a:srcRect l="20386" t="0" r="20386" b="0"/>
          <a:stretch>
            <a:fillRect/>
          </a:stretch>
        </p:blipFill>
        <p:spPr>
          <a:xfrm>
            <a:off x="3069226" y="1702992"/>
            <a:ext cx="2585556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/>
          <p:nvPr/>
        </p:nvSpPr>
        <p:spPr>
          <a:xfrm flipH="1" rot="416600">
            <a:off x="5260687" y="378372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image28.jpeg"/>
          <p:cNvPicPr/>
          <p:nvPr/>
        </p:nvPicPr>
        <p:blipFill>
          <a:blip r:embed="rId2">
            <a:extLst/>
          </a:blip>
          <a:srcRect l="20994" t="0" r="20994" b="0"/>
          <a:stretch>
            <a:fillRect/>
          </a:stretch>
        </p:blipFill>
        <p:spPr>
          <a:xfrm>
            <a:off x="6318882" y="1885871"/>
            <a:ext cx="2532456" cy="5575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image24.jpeg"/>
          <p:cNvPicPr/>
          <p:nvPr/>
        </p:nvPicPr>
        <p:blipFill>
          <a:blip r:embed="rId3">
            <a:extLst/>
          </a:blip>
          <a:srcRect l="19862" t="0" r="19862" b="0"/>
          <a:stretch>
            <a:fillRect/>
          </a:stretch>
        </p:blipFill>
        <p:spPr>
          <a:xfrm>
            <a:off x="9000166" y="1885871"/>
            <a:ext cx="2631277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Shape 330"/>
          <p:cNvSpPr/>
          <p:nvPr/>
        </p:nvSpPr>
        <p:spPr>
          <a:xfrm>
            <a:off x="419100" y="514349"/>
            <a:ext cx="32141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Add an answer</a:t>
            </a:r>
          </a:p>
        </p:txBody>
      </p:sp>
      <p:sp>
        <p:nvSpPr>
          <p:cNvPr id="331" name="Shape 331"/>
          <p:cNvSpPr/>
          <p:nvPr/>
        </p:nvSpPr>
        <p:spPr>
          <a:xfrm>
            <a:off x="6977418" y="7001343"/>
            <a:ext cx="121539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/>
            </a:lvl1pPr>
          </a:lstStyle>
          <a:p>
            <a:pPr lvl="0">
              <a:defRPr sz="1800"/>
            </a:pPr>
            <a:r>
              <a:rPr sz="1200"/>
              <a:t>Enter an answer</a:t>
            </a:r>
          </a:p>
        </p:txBody>
      </p:sp>
      <p:sp>
        <p:nvSpPr>
          <p:cNvPr id="332" name="Shape 332"/>
          <p:cNvSpPr/>
          <p:nvPr/>
        </p:nvSpPr>
        <p:spPr>
          <a:xfrm flipH="1" rot="8718149">
            <a:off x="6510366" y="610020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3" name="Shape 333"/>
          <p:cNvSpPr/>
          <p:nvPr/>
        </p:nvSpPr>
        <p:spPr>
          <a:xfrm>
            <a:off x="9650700" y="7387590"/>
            <a:ext cx="13302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pic>
        <p:nvPicPr>
          <p:cNvPr id="334" name="image27.jpeg"/>
          <p:cNvPicPr/>
          <p:nvPr/>
        </p:nvPicPr>
        <p:blipFill>
          <a:blip r:embed="rId4">
            <a:extLst/>
          </a:blip>
          <a:srcRect l="20552" t="0" r="20552" b="0"/>
          <a:stretch>
            <a:fillRect/>
          </a:stretch>
        </p:blipFill>
        <p:spPr>
          <a:xfrm>
            <a:off x="620749" y="1885871"/>
            <a:ext cx="2571032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Shape 335"/>
          <p:cNvSpPr/>
          <p:nvPr/>
        </p:nvSpPr>
        <p:spPr>
          <a:xfrm>
            <a:off x="1147994" y="7387590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36" name="Shape 336"/>
          <p:cNvSpPr/>
          <p:nvPr/>
        </p:nvSpPr>
        <p:spPr>
          <a:xfrm flipH="1" rot="8718149">
            <a:off x="444847" y="6100209"/>
            <a:ext cx="769746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37" name="image29.jpeg"/>
          <p:cNvPicPr/>
          <p:nvPr/>
        </p:nvPicPr>
        <p:blipFill>
          <a:blip r:embed="rId5">
            <a:extLst/>
          </a:blip>
          <a:srcRect l="20597" t="0" r="20597" b="0"/>
          <a:stretch>
            <a:fillRect/>
          </a:stretch>
        </p:blipFill>
        <p:spPr>
          <a:xfrm>
            <a:off x="3444316" y="1885871"/>
            <a:ext cx="2567142" cy="5575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10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35254" y="3808267"/>
            <a:ext cx="241373" cy="251019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hape 339"/>
          <p:cNvSpPr/>
          <p:nvPr/>
        </p:nvSpPr>
        <p:spPr>
          <a:xfrm>
            <a:off x="9052559" y="4013200"/>
            <a:ext cx="2775188" cy="584200"/>
          </a:xfrm>
          <a:prstGeom prst="rect">
            <a:avLst/>
          </a:prstGeom>
          <a:ln w="508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0" name="Shape 340"/>
          <p:cNvSpPr/>
          <p:nvPr/>
        </p:nvSpPr>
        <p:spPr>
          <a:xfrm>
            <a:off x="6497320" y="3635731"/>
            <a:ext cx="2175589" cy="418110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1" name="Shape 341"/>
          <p:cNvSpPr/>
          <p:nvPr/>
        </p:nvSpPr>
        <p:spPr>
          <a:xfrm>
            <a:off x="1380134" y="8679180"/>
            <a:ext cx="491154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Exception: To cancel &amp; the AddAnAnswer screen, click the back arrow</a:t>
            </a:r>
          </a:p>
        </p:txBody>
      </p:sp>
      <p:sp>
        <p:nvSpPr>
          <p:cNvPr id="342" name="Shape 342"/>
          <p:cNvSpPr/>
          <p:nvPr/>
        </p:nvSpPr>
        <p:spPr>
          <a:xfrm rot="17125898">
            <a:off x="2703798" y="7424879"/>
            <a:ext cx="2273302" cy="15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07" h="21600" fill="norm" stroke="1" extrusionOk="0">
                <a:moveTo>
                  <a:pt x="834" y="21600"/>
                </a:moveTo>
                <a:cubicBezTo>
                  <a:pt x="-793" y="17556"/>
                  <a:pt x="-25" y="13313"/>
                  <a:pt x="3016" y="9551"/>
                </a:cubicBezTo>
                <a:cubicBezTo>
                  <a:pt x="6571" y="5152"/>
                  <a:pt x="12953" y="1726"/>
                  <a:pt x="20807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  <p:sp>
        <p:nvSpPr>
          <p:cNvPr id="343" name="Shape 343"/>
          <p:cNvSpPr/>
          <p:nvPr/>
        </p:nvSpPr>
        <p:spPr>
          <a:xfrm>
            <a:off x="4894300" y="7387590"/>
            <a:ext cx="24968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AddAnAnswer Screen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/>
        </p:nvSpPr>
        <p:spPr>
          <a:xfrm>
            <a:off x="736624" y="514349"/>
            <a:ext cx="60688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View the replies of an answer</a:t>
            </a:r>
          </a:p>
        </p:txBody>
      </p:sp>
      <p:pic>
        <p:nvPicPr>
          <p:cNvPr id="346" name="image24.jpeg"/>
          <p:cNvPicPr/>
          <p:nvPr/>
        </p:nvPicPr>
        <p:blipFill>
          <a:blip r:embed="rId2">
            <a:extLst/>
          </a:blip>
          <a:srcRect l="19862" t="0" r="19862" b="0"/>
          <a:stretch>
            <a:fillRect/>
          </a:stretch>
        </p:blipFill>
        <p:spPr>
          <a:xfrm>
            <a:off x="374325" y="2000211"/>
            <a:ext cx="2631278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hape 347"/>
          <p:cNvSpPr/>
          <p:nvPr/>
        </p:nvSpPr>
        <p:spPr>
          <a:xfrm>
            <a:off x="1024860" y="7359687"/>
            <a:ext cx="13302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pic>
        <p:nvPicPr>
          <p:cNvPr id="348" name="image9.png"/>
          <p:cNvPicPr/>
          <p:nvPr/>
        </p:nvPicPr>
        <p:blipFill>
          <a:blip r:embed="rId3">
            <a:extLst/>
          </a:blip>
          <a:srcRect l="38860" t="45598" r="60156" b="51323"/>
          <a:stretch>
            <a:fillRect/>
          </a:stretch>
        </p:blipFill>
        <p:spPr>
          <a:xfrm>
            <a:off x="689073" y="3896955"/>
            <a:ext cx="127876" cy="225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image30.jpeg"/>
          <p:cNvPicPr/>
          <p:nvPr/>
        </p:nvPicPr>
        <p:blipFill>
          <a:blip r:embed="rId4">
            <a:extLst/>
          </a:blip>
          <a:srcRect l="21408" t="0" r="21408" b="0"/>
          <a:stretch>
            <a:fillRect/>
          </a:stretch>
        </p:blipFill>
        <p:spPr>
          <a:xfrm>
            <a:off x="3246117" y="2000211"/>
            <a:ext cx="2496339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Shape 350"/>
          <p:cNvSpPr/>
          <p:nvPr/>
        </p:nvSpPr>
        <p:spPr>
          <a:xfrm>
            <a:off x="3829184" y="7359687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51" name="Shape 351"/>
          <p:cNvSpPr/>
          <p:nvPr/>
        </p:nvSpPr>
        <p:spPr>
          <a:xfrm flipH="1" rot="10498152">
            <a:off x="48606" y="4713842"/>
            <a:ext cx="769747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2" name="Shape 352"/>
          <p:cNvSpPr/>
          <p:nvPr/>
        </p:nvSpPr>
        <p:spPr>
          <a:xfrm>
            <a:off x="3106696" y="5331459"/>
            <a:ext cx="2775188" cy="342902"/>
          </a:xfrm>
          <a:prstGeom prst="rect">
            <a:avLst/>
          </a:prstGeom>
          <a:ln w="50800">
            <a:solidFill>
              <a:srgbClr val="51A7F9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53" name="image24.jpeg"/>
          <p:cNvPicPr/>
          <p:nvPr/>
        </p:nvPicPr>
        <p:blipFill>
          <a:blip r:embed="rId2">
            <a:extLst/>
          </a:blip>
          <a:srcRect l="19862" t="0" r="19862" b="0"/>
          <a:stretch>
            <a:fillRect/>
          </a:stretch>
        </p:blipFill>
        <p:spPr>
          <a:xfrm>
            <a:off x="10072045" y="2089150"/>
            <a:ext cx="2631277" cy="5575300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Shape 354"/>
          <p:cNvSpPr/>
          <p:nvPr/>
        </p:nvSpPr>
        <p:spPr>
          <a:xfrm>
            <a:off x="10722581" y="7453669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55" name="Shape 355"/>
          <p:cNvSpPr/>
          <p:nvPr/>
        </p:nvSpPr>
        <p:spPr>
          <a:xfrm>
            <a:off x="1957022" y="1756409"/>
            <a:ext cx="214536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2600"/>
            </a:lvl1pPr>
          </a:lstStyle>
          <a:p>
            <a:pPr lvl="0">
              <a:defRPr sz="1800"/>
            </a:pPr>
            <a:r>
              <a:rPr sz="2600"/>
              <a:t>To see replies</a:t>
            </a:r>
          </a:p>
        </p:txBody>
      </p:sp>
      <p:sp>
        <p:nvSpPr>
          <p:cNvPr id="356" name="Shape 356"/>
          <p:cNvSpPr/>
          <p:nvPr/>
        </p:nvSpPr>
        <p:spPr>
          <a:xfrm>
            <a:off x="8858253" y="1573567"/>
            <a:ext cx="225531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2600"/>
            </a:lvl1pPr>
          </a:lstStyle>
          <a:p>
            <a:pPr lvl="0">
              <a:defRPr sz="1800"/>
            </a:pPr>
            <a:r>
              <a:rPr sz="2600"/>
              <a:t>To hide replies</a:t>
            </a:r>
          </a:p>
        </p:txBody>
      </p:sp>
      <p:pic>
        <p:nvPicPr>
          <p:cNvPr id="357" name="image30.jpeg"/>
          <p:cNvPicPr/>
          <p:nvPr/>
        </p:nvPicPr>
        <p:blipFill>
          <a:blip r:embed="rId4">
            <a:extLst/>
          </a:blip>
          <a:srcRect l="21408" t="0" r="21408" b="0"/>
          <a:stretch>
            <a:fillRect/>
          </a:stretch>
        </p:blipFill>
        <p:spPr>
          <a:xfrm>
            <a:off x="7579356" y="2089150"/>
            <a:ext cx="2496340" cy="5575300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Shape 358"/>
          <p:cNvSpPr/>
          <p:nvPr/>
        </p:nvSpPr>
        <p:spPr>
          <a:xfrm flipH="1" rot="9973964">
            <a:off x="7277448" y="4972922"/>
            <a:ext cx="769745" cy="344524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9" name="Shape 359"/>
          <p:cNvSpPr/>
          <p:nvPr/>
        </p:nvSpPr>
        <p:spPr>
          <a:xfrm>
            <a:off x="6474929" y="2175093"/>
            <a:ext cx="127796" cy="5403414"/>
          </a:xfrm>
          <a:prstGeom prst="rect">
            <a:avLst/>
          </a:prstGeom>
          <a:solidFill>
            <a:srgbClr val="00245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60" name="image9.png"/>
          <p:cNvPicPr/>
          <p:nvPr/>
        </p:nvPicPr>
        <p:blipFill>
          <a:blip r:embed="rId3">
            <a:extLst/>
          </a:blip>
          <a:srcRect l="38860" t="45598" r="60156" b="51323"/>
          <a:stretch>
            <a:fillRect/>
          </a:stretch>
        </p:blipFill>
        <p:spPr>
          <a:xfrm>
            <a:off x="10384253" y="3980774"/>
            <a:ext cx="127876" cy="225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419098" y="514349"/>
            <a:ext cx="52385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Add a reply to an answer</a:t>
            </a:r>
          </a:p>
        </p:txBody>
      </p:sp>
      <p:pic>
        <p:nvPicPr>
          <p:cNvPr id="363" name="image30.jpeg"/>
          <p:cNvPicPr/>
          <p:nvPr/>
        </p:nvPicPr>
        <p:blipFill>
          <a:blip r:embed="rId2">
            <a:extLst/>
          </a:blip>
          <a:srcRect l="21408" t="0" r="21408" b="0"/>
          <a:stretch>
            <a:fillRect/>
          </a:stretch>
        </p:blipFill>
        <p:spPr>
          <a:xfrm>
            <a:off x="838197" y="2000211"/>
            <a:ext cx="2496339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Shape 364"/>
          <p:cNvSpPr/>
          <p:nvPr/>
        </p:nvSpPr>
        <p:spPr>
          <a:xfrm>
            <a:off x="1421264" y="7359687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65" name="Shape 365"/>
          <p:cNvSpPr/>
          <p:nvPr/>
        </p:nvSpPr>
        <p:spPr>
          <a:xfrm flipH="1" rot="10498152">
            <a:off x="1703914" y="5191362"/>
            <a:ext cx="769745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66" name="image31.jpeg"/>
          <p:cNvPicPr/>
          <p:nvPr/>
        </p:nvPicPr>
        <p:blipFill>
          <a:blip r:embed="rId3">
            <a:extLst/>
          </a:blip>
          <a:srcRect l="21580" t="0" r="21580" b="0"/>
          <a:stretch>
            <a:fillRect/>
          </a:stretch>
        </p:blipFill>
        <p:spPr>
          <a:xfrm>
            <a:off x="3663975" y="2000211"/>
            <a:ext cx="2481259" cy="557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image32.jpeg"/>
          <p:cNvPicPr/>
          <p:nvPr/>
        </p:nvPicPr>
        <p:blipFill>
          <a:blip r:embed="rId4">
            <a:extLst/>
          </a:blip>
          <a:srcRect l="21813" t="0" r="21813" b="0"/>
          <a:stretch>
            <a:fillRect/>
          </a:stretch>
        </p:blipFill>
        <p:spPr>
          <a:xfrm>
            <a:off x="6582381" y="2000211"/>
            <a:ext cx="2460938" cy="557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image33.jpeg"/>
          <p:cNvPicPr/>
          <p:nvPr/>
        </p:nvPicPr>
        <p:blipFill>
          <a:blip r:embed="rId5">
            <a:extLst/>
          </a:blip>
          <a:srcRect l="21235" t="0" r="21235" b="0"/>
          <a:stretch>
            <a:fillRect/>
          </a:stretch>
        </p:blipFill>
        <p:spPr>
          <a:xfrm>
            <a:off x="9480547" y="2000211"/>
            <a:ext cx="2511420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hape 369"/>
          <p:cNvSpPr/>
          <p:nvPr/>
        </p:nvSpPr>
        <p:spPr>
          <a:xfrm>
            <a:off x="10071155" y="7359687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70" name="Shape 370"/>
          <p:cNvSpPr/>
          <p:nvPr/>
        </p:nvSpPr>
        <p:spPr>
          <a:xfrm>
            <a:off x="7325213" y="7132357"/>
            <a:ext cx="97536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/>
            </a:lvl1pPr>
          </a:lstStyle>
          <a:p>
            <a:pPr lvl="0">
              <a:defRPr sz="1800"/>
            </a:pPr>
            <a:r>
              <a:rPr sz="1200"/>
              <a:t>Enter a reply</a:t>
            </a:r>
          </a:p>
        </p:txBody>
      </p:sp>
      <p:sp>
        <p:nvSpPr>
          <p:cNvPr id="371" name="Shape 371"/>
          <p:cNvSpPr/>
          <p:nvPr/>
        </p:nvSpPr>
        <p:spPr>
          <a:xfrm>
            <a:off x="9348668" y="5407381"/>
            <a:ext cx="2775187" cy="269520"/>
          </a:xfrm>
          <a:prstGeom prst="rect">
            <a:avLst/>
          </a:prstGeom>
          <a:ln w="50800">
            <a:solidFill>
              <a:srgbClr val="51A7F9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2" name="Shape 372"/>
          <p:cNvSpPr/>
          <p:nvPr/>
        </p:nvSpPr>
        <p:spPr>
          <a:xfrm flipH="1" rot="1111344">
            <a:off x="8479286" y="4911962"/>
            <a:ext cx="769746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3" name="Shape 373"/>
          <p:cNvSpPr/>
          <p:nvPr/>
        </p:nvSpPr>
        <p:spPr>
          <a:xfrm>
            <a:off x="6070775" y="3870956"/>
            <a:ext cx="224191" cy="224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4" name="Shape 374"/>
          <p:cNvSpPr/>
          <p:nvPr/>
        </p:nvSpPr>
        <p:spPr>
          <a:xfrm>
            <a:off x="5320043" y="7359687"/>
            <a:ext cx="217500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AddAReply Screen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419100" y="514350"/>
            <a:ext cx="305363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Search Option</a:t>
            </a:r>
          </a:p>
        </p:txBody>
      </p:sp>
      <p:sp>
        <p:nvSpPr>
          <p:cNvPr id="377" name="Shape 377"/>
          <p:cNvSpPr/>
          <p:nvPr/>
        </p:nvSpPr>
        <p:spPr>
          <a:xfrm>
            <a:off x="3898386" y="641350"/>
            <a:ext cx="223908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C82506"/>
                </a:solidFill>
              </a:rPr>
              <a:t>INCOMPLETE</a:t>
            </a:r>
          </a:p>
        </p:txBody>
      </p:sp>
      <p:pic>
        <p:nvPicPr>
          <p:cNvPr id="378" name="image1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5752" y="2268094"/>
            <a:ext cx="2470395" cy="4699450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Shape 379"/>
          <p:cNvSpPr/>
          <p:nvPr/>
        </p:nvSpPr>
        <p:spPr>
          <a:xfrm rot="11938912">
            <a:off x="3769706" y="3037442"/>
            <a:ext cx="769747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12.jpeg"/>
          <p:cNvPicPr/>
          <p:nvPr/>
        </p:nvPicPr>
        <p:blipFill>
          <a:blip r:embed="rId2">
            <a:extLst/>
          </a:blip>
          <a:srcRect l="19224" t="0" r="19224" b="0"/>
          <a:stretch>
            <a:fillRect/>
          </a:stretch>
        </p:blipFill>
        <p:spPr>
          <a:xfrm>
            <a:off x="4089437" y="4464049"/>
            <a:ext cx="2686998" cy="557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image19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85217" y="243815"/>
            <a:ext cx="2470241" cy="4699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image23.jpe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10426" y="4922394"/>
            <a:ext cx="2470394" cy="4699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image1.jpe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84352" y="223394"/>
            <a:ext cx="2470395" cy="4699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image2.jpeg"/>
          <p:cNvPicPr/>
          <p:nvPr/>
        </p:nvPicPr>
        <p:blipFill>
          <a:blip r:embed="rId6">
            <a:extLst/>
          </a:blip>
          <a:srcRect l="20079" t="0" r="20079" b="0"/>
          <a:stretch>
            <a:fillRect/>
          </a:stretch>
        </p:blipFill>
        <p:spPr>
          <a:xfrm>
            <a:off x="303250" y="-234951"/>
            <a:ext cx="2612306" cy="557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3.jpe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514964" y="4922394"/>
            <a:ext cx="2469998" cy="469945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/>
        </p:nvSpPr>
        <p:spPr>
          <a:xfrm>
            <a:off x="3556487" y="4281207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HomeScreen</a:t>
            </a:r>
          </a:p>
        </p:txBody>
      </p:sp>
      <p:sp>
        <p:nvSpPr>
          <p:cNvPr id="59" name="Shape 59"/>
          <p:cNvSpPr/>
          <p:nvPr/>
        </p:nvSpPr>
        <p:spPr>
          <a:xfrm>
            <a:off x="553353" y="4281207"/>
            <a:ext cx="211202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Navigation Drawer</a:t>
            </a:r>
          </a:p>
        </p:txBody>
      </p:sp>
      <p:sp>
        <p:nvSpPr>
          <p:cNvPr id="60" name="Shape 60"/>
          <p:cNvSpPr/>
          <p:nvPr/>
        </p:nvSpPr>
        <p:spPr>
          <a:xfrm>
            <a:off x="6361365" y="4281208"/>
            <a:ext cx="148199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My Favorites</a:t>
            </a:r>
          </a:p>
        </p:txBody>
      </p:sp>
      <p:sp>
        <p:nvSpPr>
          <p:cNvPr id="61" name="Shape 61"/>
          <p:cNvSpPr/>
          <p:nvPr/>
        </p:nvSpPr>
        <p:spPr>
          <a:xfrm>
            <a:off x="4673888" y="9005608"/>
            <a:ext cx="158936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My Questions</a:t>
            </a:r>
          </a:p>
        </p:txBody>
      </p:sp>
      <p:sp>
        <p:nvSpPr>
          <p:cNvPr id="62" name="Shape 62"/>
          <p:cNvSpPr/>
          <p:nvPr/>
        </p:nvSpPr>
        <p:spPr>
          <a:xfrm>
            <a:off x="7350939" y="9005608"/>
            <a:ext cx="163883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Offline Q &amp; As</a:t>
            </a:r>
          </a:p>
        </p:txBody>
      </p:sp>
      <p:sp>
        <p:nvSpPr>
          <p:cNvPr id="63" name="Shape 63"/>
          <p:cNvSpPr/>
          <p:nvPr/>
        </p:nvSpPr>
        <p:spPr>
          <a:xfrm>
            <a:off x="9926323" y="9005608"/>
            <a:ext cx="164728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Set Username</a:t>
            </a:r>
          </a:p>
        </p:txBody>
      </p:sp>
      <p:sp>
        <p:nvSpPr>
          <p:cNvPr id="64" name="Shape 64"/>
          <p:cNvSpPr/>
          <p:nvPr/>
        </p:nvSpPr>
        <p:spPr>
          <a:xfrm>
            <a:off x="8802238" y="736599"/>
            <a:ext cx="3553724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Screens reachable directly from the navigation drawer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419100" y="520700"/>
            <a:ext cx="684017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Variants of AskAQuestion Screen</a:t>
            </a:r>
          </a:p>
        </p:txBody>
      </p:sp>
      <p:pic>
        <p:nvPicPr>
          <p:cNvPr id="67" name="image6.jpeg"/>
          <p:cNvPicPr/>
          <p:nvPr/>
        </p:nvPicPr>
        <p:blipFill>
          <a:blip r:embed="rId2">
            <a:extLst/>
          </a:blip>
          <a:srcRect l="21175" t="0" r="21175" b="0"/>
          <a:stretch>
            <a:fillRect/>
          </a:stretch>
        </p:blipFill>
        <p:spPr>
          <a:xfrm>
            <a:off x="1856419" y="1784271"/>
            <a:ext cx="2516660" cy="5575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image9.jpeg"/>
          <p:cNvPicPr/>
          <p:nvPr/>
        </p:nvPicPr>
        <p:blipFill>
          <a:blip r:embed="rId3">
            <a:extLst/>
          </a:blip>
          <a:srcRect l="21063" t="0" r="21063" b="0"/>
          <a:stretch>
            <a:fillRect/>
          </a:stretch>
        </p:blipFill>
        <p:spPr>
          <a:xfrm>
            <a:off x="5239146" y="1784271"/>
            <a:ext cx="2526422" cy="557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image11.jpeg"/>
          <p:cNvPicPr/>
          <p:nvPr/>
        </p:nvPicPr>
        <p:blipFill>
          <a:blip r:embed="rId4">
            <a:extLst/>
          </a:blip>
          <a:srcRect l="18850" t="0" r="18850" b="0"/>
          <a:stretch>
            <a:fillRect/>
          </a:stretch>
        </p:blipFill>
        <p:spPr>
          <a:xfrm>
            <a:off x="8368585" y="1784271"/>
            <a:ext cx="2719543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5479567" y="7213600"/>
            <a:ext cx="204566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Successfully attached photo</a:t>
            </a:r>
          </a:p>
        </p:txBody>
      </p:sp>
      <p:sp>
        <p:nvSpPr>
          <p:cNvPr id="71" name="Shape 71"/>
          <p:cNvSpPr/>
          <p:nvPr/>
        </p:nvSpPr>
        <p:spPr>
          <a:xfrm>
            <a:off x="8586803" y="7213600"/>
            <a:ext cx="228295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Failed attempt to attach a photo</a:t>
            </a:r>
          </a:p>
        </p:txBody>
      </p:sp>
      <p:sp>
        <p:nvSpPr>
          <p:cNvPr id="72" name="Shape 72"/>
          <p:cNvSpPr/>
          <p:nvPr/>
        </p:nvSpPr>
        <p:spPr>
          <a:xfrm>
            <a:off x="2816160" y="7213600"/>
            <a:ext cx="59710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Default</a:t>
            </a:r>
          </a:p>
        </p:txBody>
      </p:sp>
      <p:sp>
        <p:nvSpPr>
          <p:cNvPr id="73" name="Shape 73"/>
          <p:cNvSpPr/>
          <p:nvPr/>
        </p:nvSpPr>
        <p:spPr>
          <a:xfrm>
            <a:off x="557326" y="8953500"/>
            <a:ext cx="376214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Note: Analogous for variants of AddAnAnswer Screen</a:t>
            </a:r>
          </a:p>
        </p:txBody>
      </p:sp>
      <p:sp>
        <p:nvSpPr>
          <p:cNvPr id="74" name="Shape 74"/>
          <p:cNvSpPr/>
          <p:nvPr/>
        </p:nvSpPr>
        <p:spPr>
          <a:xfrm flipH="1" rot="14351495">
            <a:off x="6073771" y="2120978"/>
            <a:ext cx="1108162" cy="1096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4082" y="20014"/>
                  <a:pt x="7758" y="17989"/>
                  <a:pt x="10889" y="15607"/>
                </a:cubicBezTo>
                <a:cubicBezTo>
                  <a:pt x="16633" y="11237"/>
                  <a:pt x="20376" y="5808"/>
                  <a:pt x="2160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  <p:sp>
        <p:nvSpPr>
          <p:cNvPr id="75" name="Shape 75"/>
          <p:cNvSpPr/>
          <p:nvPr/>
        </p:nvSpPr>
        <p:spPr>
          <a:xfrm>
            <a:off x="4546498" y="1420285"/>
            <a:ext cx="39118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1200"/>
              <a:t>By default, Author edit text box shows the set username</a:t>
            </a:r>
            <a:br>
              <a:rPr sz="1200"/>
            </a:br>
            <a:r>
              <a:rPr sz="1200"/>
              <a:t>But the user can change it directly here also.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419100" y="520699"/>
            <a:ext cx="51631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Variants of Q &amp; A Screen</a:t>
            </a:r>
          </a:p>
        </p:txBody>
      </p:sp>
      <p:pic>
        <p:nvPicPr>
          <p:cNvPr id="78" name="image14.jpeg"/>
          <p:cNvPicPr/>
          <p:nvPr/>
        </p:nvPicPr>
        <p:blipFill>
          <a:blip r:embed="rId2">
            <a:extLst/>
          </a:blip>
          <a:srcRect l="20386" t="0" r="20386" b="0"/>
          <a:stretch>
            <a:fillRect/>
          </a:stretch>
        </p:blipFill>
        <p:spPr>
          <a:xfrm>
            <a:off x="4426572" y="1697951"/>
            <a:ext cx="2585556" cy="557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image26.jpeg"/>
          <p:cNvPicPr/>
          <p:nvPr/>
        </p:nvPicPr>
        <p:blipFill>
          <a:blip r:embed="rId3">
            <a:extLst/>
          </a:blip>
          <a:srcRect l="19794" t="0" r="19794" b="0"/>
          <a:stretch>
            <a:fillRect/>
          </a:stretch>
        </p:blipFill>
        <p:spPr>
          <a:xfrm>
            <a:off x="907234" y="1697951"/>
            <a:ext cx="2637230" cy="557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image30.jpeg"/>
          <p:cNvPicPr/>
          <p:nvPr/>
        </p:nvPicPr>
        <p:blipFill>
          <a:blip r:embed="rId4">
            <a:extLst/>
          </a:blip>
          <a:srcRect l="21408" t="0" r="21408" b="0"/>
          <a:stretch>
            <a:fillRect/>
          </a:stretch>
        </p:blipFill>
        <p:spPr>
          <a:xfrm>
            <a:off x="7894317" y="1697951"/>
            <a:ext cx="2496339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/>
        </p:nvSpPr>
        <p:spPr>
          <a:xfrm>
            <a:off x="910867" y="7073900"/>
            <a:ext cx="262996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Some answers may not have a photo</a:t>
            </a:r>
          </a:p>
        </p:txBody>
      </p:sp>
      <p:sp>
        <p:nvSpPr>
          <p:cNvPr id="82" name="Shape 82"/>
          <p:cNvSpPr/>
          <p:nvPr/>
        </p:nvSpPr>
        <p:spPr>
          <a:xfrm>
            <a:off x="4636449" y="7073900"/>
            <a:ext cx="237576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Some answers may have a photo</a:t>
            </a:r>
          </a:p>
        </p:txBody>
      </p:sp>
      <p:sp>
        <p:nvSpPr>
          <p:cNvPr id="83" name="Shape 83"/>
          <p:cNvSpPr/>
          <p:nvPr/>
        </p:nvSpPr>
        <p:spPr>
          <a:xfrm>
            <a:off x="8193190" y="7073900"/>
            <a:ext cx="189860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Show replies of an answer</a:t>
            </a:r>
          </a:p>
        </p:txBody>
      </p:sp>
      <p:sp>
        <p:nvSpPr>
          <p:cNvPr id="84" name="Shape 84"/>
          <p:cNvSpPr/>
          <p:nvPr/>
        </p:nvSpPr>
        <p:spPr>
          <a:xfrm>
            <a:off x="645739" y="8547098"/>
            <a:ext cx="4057986" cy="279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1200"/>
              <a:t>Note: Default view is to show answers </a:t>
            </a:r>
            <a:r>
              <a:rPr b="1" sz="1200"/>
              <a:t>without</a:t>
            </a:r>
            <a:r>
              <a:rPr sz="1200"/>
              <a:t> the replies.</a:t>
            </a:r>
          </a:p>
        </p:txBody>
      </p:sp>
      <p:sp>
        <p:nvSpPr>
          <p:cNvPr id="85" name="Shape 85"/>
          <p:cNvSpPr/>
          <p:nvPr/>
        </p:nvSpPr>
        <p:spPr>
          <a:xfrm>
            <a:off x="647700" y="8890000"/>
            <a:ext cx="443987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Note: User clicks on an answer to see the replies of that answer</a:t>
            </a:r>
          </a:p>
        </p:txBody>
      </p:sp>
      <p:sp>
        <p:nvSpPr>
          <p:cNvPr id="86" name="Shape 86"/>
          <p:cNvSpPr/>
          <p:nvPr/>
        </p:nvSpPr>
        <p:spPr>
          <a:xfrm>
            <a:off x="647700" y="9232898"/>
            <a:ext cx="116226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Note: Inflate a different list_item_answer xml file for each answer in the list adapter depending on whether the answer has a photo or not, indicated by the photo indicator.</a:t>
            </a:r>
          </a:p>
        </p:txBody>
      </p:sp>
      <p:sp>
        <p:nvSpPr>
          <p:cNvPr id="87" name="Shape 87"/>
          <p:cNvSpPr/>
          <p:nvPr/>
        </p:nvSpPr>
        <p:spPr>
          <a:xfrm>
            <a:off x="647700" y="8204198"/>
            <a:ext cx="659998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Note: Q &amp; A screen is reachable from any screen showing question, by clicking on the question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25.jpeg"/>
          <p:cNvPicPr/>
          <p:nvPr/>
        </p:nvPicPr>
        <p:blipFill>
          <a:blip r:embed="rId2">
            <a:extLst/>
          </a:blip>
          <a:srcRect l="20139" t="0" r="20139" b="0"/>
          <a:stretch>
            <a:fillRect/>
          </a:stretch>
        </p:blipFill>
        <p:spPr>
          <a:xfrm>
            <a:off x="7316783" y="1865552"/>
            <a:ext cx="2607068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/>
          <p:nvPr/>
        </p:nvSpPr>
        <p:spPr>
          <a:xfrm>
            <a:off x="419100" y="520699"/>
            <a:ext cx="583935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Sorting Question &amp; Answers</a:t>
            </a:r>
          </a:p>
        </p:txBody>
      </p:sp>
      <p:pic>
        <p:nvPicPr>
          <p:cNvPr id="91" name="image15.jpeg"/>
          <p:cNvPicPr/>
          <p:nvPr/>
        </p:nvPicPr>
        <p:blipFill>
          <a:blip r:embed="rId3">
            <a:extLst/>
          </a:blip>
          <a:srcRect l="20432" t="0" r="20432" b="0"/>
          <a:stretch>
            <a:fillRect/>
          </a:stretch>
        </p:blipFill>
        <p:spPr>
          <a:xfrm>
            <a:off x="3244254" y="1865552"/>
            <a:ext cx="2581509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3837098" y="7213600"/>
            <a:ext cx="139598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Can sort questions</a:t>
            </a:r>
          </a:p>
        </p:txBody>
      </p:sp>
      <p:sp>
        <p:nvSpPr>
          <p:cNvPr id="93" name="Shape 93"/>
          <p:cNvSpPr/>
          <p:nvPr/>
        </p:nvSpPr>
        <p:spPr>
          <a:xfrm>
            <a:off x="7968962" y="7213600"/>
            <a:ext cx="130271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Can sort answers</a:t>
            </a:r>
          </a:p>
        </p:txBody>
      </p:sp>
      <p:sp>
        <p:nvSpPr>
          <p:cNvPr id="94" name="Shape 94"/>
          <p:cNvSpPr/>
          <p:nvPr/>
        </p:nvSpPr>
        <p:spPr>
          <a:xfrm>
            <a:off x="918616" y="8430104"/>
            <a:ext cx="480669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>
              <a:defRPr sz="1800"/>
            </a:pPr>
            <a:r>
              <a:rPr sz="1200"/>
              <a:t>Note : Only sorts answers by criteria selected if on the Q &amp; A Screen</a:t>
            </a:r>
            <a:endParaRPr sz="1200"/>
          </a:p>
          <a:p>
            <a:pPr lvl="0" algn="l">
              <a:defRPr sz="1800"/>
            </a:pPr>
            <a:r>
              <a:rPr sz="1200"/>
              <a:t>Note : Else the “SortBy” menu selector sorts the questions</a:t>
            </a:r>
          </a:p>
        </p:txBody>
      </p:sp>
      <p:sp>
        <p:nvSpPr>
          <p:cNvPr id="95" name="Shape 95"/>
          <p:cNvSpPr/>
          <p:nvPr/>
        </p:nvSpPr>
        <p:spPr>
          <a:xfrm>
            <a:off x="3776118" y="7674648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96" name="Shape 96"/>
          <p:cNvSpPr/>
          <p:nvPr/>
        </p:nvSpPr>
        <p:spPr>
          <a:xfrm>
            <a:off x="7955214" y="7674648"/>
            <a:ext cx="13302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2260600"/>
            <a:ext cx="5080001" cy="1217084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/>
        </p:nvSpPr>
        <p:spPr>
          <a:xfrm>
            <a:off x="419100" y="520699"/>
            <a:ext cx="73819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Question &amp; Answer List Item Layout</a:t>
            </a:r>
          </a:p>
        </p:txBody>
      </p:sp>
      <p:pic>
        <p:nvPicPr>
          <p:cNvPr id="100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2031340"/>
            <a:ext cx="5080000" cy="1675603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hape 101"/>
          <p:cNvSpPr/>
          <p:nvPr/>
        </p:nvSpPr>
        <p:spPr>
          <a:xfrm>
            <a:off x="2468018" y="1680248"/>
            <a:ext cx="107998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Question</a:t>
            </a:r>
          </a:p>
        </p:txBody>
      </p:sp>
      <p:sp>
        <p:nvSpPr>
          <p:cNvPr id="102" name="Shape 102"/>
          <p:cNvSpPr/>
          <p:nvPr/>
        </p:nvSpPr>
        <p:spPr>
          <a:xfrm>
            <a:off x="8862402" y="1680248"/>
            <a:ext cx="91879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Answer</a:t>
            </a:r>
          </a:p>
        </p:txBody>
      </p:sp>
      <p:sp>
        <p:nvSpPr>
          <p:cNvPr id="103" name="Shape 103"/>
          <p:cNvSpPr/>
          <p:nvPr/>
        </p:nvSpPr>
        <p:spPr>
          <a:xfrm>
            <a:off x="10781625" y="4569883"/>
            <a:ext cx="1825068" cy="457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1200"/>
              <a:t>Upvote is on the </a:t>
            </a:r>
            <a:r>
              <a:rPr b="1" sz="1200"/>
              <a:t>RIGHT </a:t>
            </a:r>
            <a:endParaRPr b="1" sz="1200"/>
          </a:p>
          <a:p>
            <a:pPr lvl="0">
              <a:defRPr sz="1800"/>
            </a:pPr>
            <a:r>
              <a:rPr sz="1200"/>
              <a:t>side for </a:t>
            </a:r>
            <a:r>
              <a:rPr b="1" sz="1200"/>
              <a:t>Answers</a:t>
            </a:r>
          </a:p>
        </p:txBody>
      </p:sp>
      <p:sp>
        <p:nvSpPr>
          <p:cNvPr id="104" name="Shape 104"/>
          <p:cNvSpPr/>
          <p:nvPr/>
        </p:nvSpPr>
        <p:spPr>
          <a:xfrm rot="17125898">
            <a:off x="11439196" y="3351772"/>
            <a:ext cx="1043672" cy="1033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4082" y="20014"/>
                  <a:pt x="7758" y="17989"/>
                  <a:pt x="10889" y="15607"/>
                </a:cubicBezTo>
                <a:cubicBezTo>
                  <a:pt x="16633" y="11237"/>
                  <a:pt x="20376" y="5808"/>
                  <a:pt x="2160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  <p:sp>
        <p:nvSpPr>
          <p:cNvPr id="105" name="Shape 105"/>
          <p:cNvSpPr/>
          <p:nvPr/>
        </p:nvSpPr>
        <p:spPr>
          <a:xfrm>
            <a:off x="295679" y="4428531"/>
            <a:ext cx="1689560" cy="457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1200"/>
              <a:t>Upvote is on the </a:t>
            </a:r>
            <a:r>
              <a:rPr b="1" sz="1200"/>
              <a:t>LEFT</a:t>
            </a:r>
            <a:endParaRPr b="1" sz="1200"/>
          </a:p>
          <a:p>
            <a:pPr lvl="0">
              <a:defRPr sz="1800"/>
            </a:pPr>
            <a:r>
              <a:rPr sz="1200"/>
              <a:t>side for </a:t>
            </a:r>
            <a:r>
              <a:rPr b="1" sz="1200"/>
              <a:t>Questions</a:t>
            </a:r>
          </a:p>
        </p:txBody>
      </p:sp>
      <p:sp>
        <p:nvSpPr>
          <p:cNvPr id="106" name="Shape 106"/>
          <p:cNvSpPr/>
          <p:nvPr/>
        </p:nvSpPr>
        <p:spPr>
          <a:xfrm rot="17125898">
            <a:off x="-177801" y="3737983"/>
            <a:ext cx="1536828" cy="340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4082" y="1586"/>
                  <a:pt x="7758" y="3611"/>
                  <a:pt x="10889" y="5993"/>
                </a:cubicBezTo>
                <a:cubicBezTo>
                  <a:pt x="16633" y="10363"/>
                  <a:pt x="20376" y="15792"/>
                  <a:pt x="21600" y="2160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  <p:sp>
        <p:nvSpPr>
          <p:cNvPr id="107" name="Shape 107"/>
          <p:cNvSpPr/>
          <p:nvPr/>
        </p:nvSpPr>
        <p:spPr>
          <a:xfrm>
            <a:off x="2810660" y="4009433"/>
            <a:ext cx="296890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Questions have an answer button (Action)</a:t>
            </a:r>
          </a:p>
        </p:txBody>
      </p:sp>
      <p:sp>
        <p:nvSpPr>
          <p:cNvPr id="108" name="Shape 108"/>
          <p:cNvSpPr/>
          <p:nvPr/>
        </p:nvSpPr>
        <p:spPr>
          <a:xfrm rot="17125898">
            <a:off x="2990880" y="3334620"/>
            <a:ext cx="508001" cy="502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4082" y="20014"/>
                  <a:pt x="7758" y="17989"/>
                  <a:pt x="10889" y="15607"/>
                </a:cubicBezTo>
                <a:cubicBezTo>
                  <a:pt x="16633" y="11237"/>
                  <a:pt x="20376" y="5808"/>
                  <a:pt x="2160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  <p:sp>
        <p:nvSpPr>
          <p:cNvPr id="109" name="Shape 109"/>
          <p:cNvSpPr/>
          <p:nvPr/>
        </p:nvSpPr>
        <p:spPr>
          <a:xfrm>
            <a:off x="7427830" y="3958632"/>
            <a:ext cx="3374929" cy="279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1200"/>
              <a:t>Answers </a:t>
            </a:r>
            <a:r>
              <a:rPr b="1" sz="1200"/>
              <a:t>do not</a:t>
            </a:r>
            <a:r>
              <a:rPr sz="1200"/>
              <a:t> have an answer button (Action)</a:t>
            </a:r>
          </a:p>
        </p:txBody>
      </p:sp>
      <p:sp>
        <p:nvSpPr>
          <p:cNvPr id="110" name="Shape 110"/>
          <p:cNvSpPr/>
          <p:nvPr/>
        </p:nvSpPr>
        <p:spPr>
          <a:xfrm flipH="1" rot="6325898">
            <a:off x="8866401" y="3499720"/>
            <a:ext cx="508001" cy="502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4082" y="20014"/>
                  <a:pt x="7758" y="17989"/>
                  <a:pt x="10889" y="15607"/>
                </a:cubicBezTo>
                <a:cubicBezTo>
                  <a:pt x="16633" y="11237"/>
                  <a:pt x="20376" y="5808"/>
                  <a:pt x="2160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  <p:pic>
        <p:nvPicPr>
          <p:cNvPr id="111" name="pasted-image.tif"/>
          <p:cNvPicPr/>
          <p:nvPr/>
        </p:nvPicPr>
        <p:blipFill>
          <a:blip r:embed="rId4">
            <a:extLst/>
          </a:blip>
          <a:srcRect l="87074" t="69186" r="2481" b="0"/>
          <a:stretch>
            <a:fillRect/>
          </a:stretch>
        </p:blipFill>
        <p:spPr>
          <a:xfrm>
            <a:off x="5209033" y="3087033"/>
            <a:ext cx="544067" cy="37474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 rot="17125898">
            <a:off x="5383922" y="3527366"/>
            <a:ext cx="1020008" cy="1009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4082" y="20014"/>
                  <a:pt x="7758" y="17989"/>
                  <a:pt x="10889" y="15607"/>
                </a:cubicBezTo>
                <a:cubicBezTo>
                  <a:pt x="16633" y="11237"/>
                  <a:pt x="20376" y="5808"/>
                  <a:pt x="2160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  <p:sp>
        <p:nvSpPr>
          <p:cNvPr id="113" name="Shape 113"/>
          <p:cNvSpPr/>
          <p:nvPr/>
        </p:nvSpPr>
        <p:spPr>
          <a:xfrm flipH="1" rot="3551495">
            <a:off x="6433565" y="3562743"/>
            <a:ext cx="865289" cy="856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4082" y="20014"/>
                  <a:pt x="7758" y="17989"/>
                  <a:pt x="10889" y="15607"/>
                </a:cubicBezTo>
                <a:cubicBezTo>
                  <a:pt x="16633" y="11237"/>
                  <a:pt x="20376" y="5808"/>
                  <a:pt x="2160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</a:defRPr>
            </a:pPr>
          </a:p>
        </p:txBody>
      </p:sp>
      <p:sp>
        <p:nvSpPr>
          <p:cNvPr id="114" name="Shape 114"/>
          <p:cNvSpPr/>
          <p:nvPr/>
        </p:nvSpPr>
        <p:spPr>
          <a:xfrm>
            <a:off x="6024217" y="4658785"/>
            <a:ext cx="113919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Photo indicator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6959599" y="5735916"/>
            <a:ext cx="5080001" cy="3139927"/>
            <a:chOff x="0" y="0"/>
            <a:chExt cx="5080000" cy="3139926"/>
          </a:xfrm>
        </p:grpSpPr>
        <p:pic>
          <p:nvPicPr>
            <p:cNvPr id="115" name="pasted-image.ti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080001" cy="28980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6" name="pasted-image.tif"/>
            <p:cNvPicPr/>
            <p:nvPr/>
          </p:nvPicPr>
          <p:blipFill>
            <a:blip r:embed="rId3">
              <a:extLst/>
            </a:blip>
            <a:srcRect l="0" t="76972" r="0" b="0"/>
            <a:stretch>
              <a:fillRect/>
            </a:stretch>
          </p:blipFill>
          <p:spPr>
            <a:xfrm>
              <a:off x="0" y="2754069"/>
              <a:ext cx="5080000" cy="38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7" name="pasted-image.tif"/>
            <p:cNvPicPr/>
            <p:nvPr/>
          </p:nvPicPr>
          <p:blipFill>
            <a:blip r:embed="rId4">
              <a:extLst/>
            </a:blip>
            <a:srcRect l="87074" t="69186" r="2481" b="0"/>
            <a:stretch>
              <a:fillRect/>
            </a:stretch>
          </p:blipFill>
          <p:spPr>
            <a:xfrm>
              <a:off x="312142" y="2759625"/>
              <a:ext cx="544067" cy="3747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9" name="Shape 119"/>
          <p:cNvSpPr/>
          <p:nvPr/>
        </p:nvSpPr>
        <p:spPr>
          <a:xfrm>
            <a:off x="7084974" y="9089433"/>
            <a:ext cx="482925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An answer with a photo is displayed by default when in Q &amp; A Screen</a:t>
            </a:r>
          </a:p>
        </p:txBody>
      </p:sp>
      <p:sp>
        <p:nvSpPr>
          <p:cNvPr id="120" name="Shape 120"/>
          <p:cNvSpPr/>
          <p:nvPr/>
        </p:nvSpPr>
        <p:spPr>
          <a:xfrm>
            <a:off x="218439" y="6004911"/>
            <a:ext cx="6243322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200"/>
              <a:t>Note :A question with a photo is displayed by default when in Q &amp; A Screen</a:t>
            </a:r>
            <a:br>
              <a:rPr sz="1200"/>
            </a:br>
            <a:r>
              <a:rPr sz="1200"/>
              <a:t>Note : But a photo corresponding to a question is not displayed by default on any other screen.</a:t>
            </a:r>
            <a:endParaRPr sz="1200"/>
          </a:p>
          <a:p>
            <a:pPr lvl="0" algn="l">
              <a:defRPr sz="1800"/>
            </a:pPr>
            <a:r>
              <a:rPr sz="1200"/>
              <a:t>Note : To view the photo corresponding to a question, the user must click on the question to go to the Q &amp; A screen. </a:t>
            </a:r>
          </a:p>
        </p:txBody>
      </p:sp>
      <p:sp>
        <p:nvSpPr>
          <p:cNvPr id="121" name="Shape 121"/>
          <p:cNvSpPr/>
          <p:nvPr/>
        </p:nvSpPr>
        <p:spPr>
          <a:xfrm>
            <a:off x="238910" y="9423400"/>
            <a:ext cx="811240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Reference: Picture preview android photo taken from http://www.busywait.org/storage/news/images/QaxtYWPHjw.png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31.jpeg"/>
          <p:cNvPicPr/>
          <p:nvPr/>
        </p:nvPicPr>
        <p:blipFill>
          <a:blip r:embed="rId2">
            <a:extLst/>
          </a:blip>
          <a:srcRect l="21580" t="0" r="21580" b="0"/>
          <a:stretch>
            <a:fillRect/>
          </a:stretch>
        </p:blipFill>
        <p:spPr>
          <a:xfrm>
            <a:off x="2762276" y="1873211"/>
            <a:ext cx="2481259" cy="557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33.jpeg"/>
          <p:cNvPicPr/>
          <p:nvPr/>
        </p:nvPicPr>
        <p:blipFill>
          <a:blip r:embed="rId3">
            <a:extLst/>
          </a:blip>
          <a:srcRect l="21235" t="0" r="21235" b="0"/>
          <a:stretch>
            <a:fillRect/>
          </a:stretch>
        </p:blipFill>
        <p:spPr>
          <a:xfrm>
            <a:off x="5975347" y="1873211"/>
            <a:ext cx="2511420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/>
          <p:nvPr/>
        </p:nvSpPr>
        <p:spPr>
          <a:xfrm>
            <a:off x="419100" y="520699"/>
            <a:ext cx="54155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Adding &amp; Viewing Replies</a:t>
            </a:r>
          </a:p>
        </p:txBody>
      </p:sp>
      <p:sp>
        <p:nvSpPr>
          <p:cNvPr id="126" name="Shape 126"/>
          <p:cNvSpPr/>
          <p:nvPr/>
        </p:nvSpPr>
        <p:spPr>
          <a:xfrm>
            <a:off x="1940916" y="7839748"/>
            <a:ext cx="412398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/>
            </a:lvl1pPr>
          </a:lstStyle>
          <a:p>
            <a:pPr lvl="0">
              <a:defRPr sz="1800"/>
            </a:pPr>
            <a:r>
              <a:rPr sz="1900"/>
              <a:t>A dialog is used to make/add a reply.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2878810" y="3797299"/>
            <a:ext cx="68094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Storyboard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